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  <p:sldMasterId id="2147483684" r:id="rId7"/>
  </p:sldMasterIdLst>
  <p:sldIdLst>
    <p:sldId id="256" r:id="rId8"/>
    <p:sldId id="258" r:id="rId9"/>
    <p:sldId id="259" r:id="rId10"/>
    <p:sldId id="320" r:id="rId11"/>
    <p:sldId id="321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322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3"/>
    <p:sldId id="281" r:id="rId34"/>
    <p:sldId id="297" r:id="rId35"/>
    <p:sldId id="323" r:id="rId36"/>
    <p:sldId id="324" r:id="rId37"/>
    <p:sldId id="325" r:id="rId38"/>
    <p:sldId id="326" r:id="rId39"/>
    <p:sldId id="32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282" r:id="rId63"/>
    <p:sldId id="294" r:id="rId64"/>
    <p:sldId id="296" r:id="rId65"/>
    <p:sldId id="283" r:id="rId66"/>
    <p:sldId id="295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328" r:id="rId75"/>
    <p:sldId id="329" r:id="rId76"/>
    <p:sldId id="29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U/BcgUJb2Wgf1YK6/TxBQ==" hashData="PgNj6yZiaIzM3KD+B5Yihef0c+PcLHAlFkBEu6cY/0w7vwTfqfM8BUSZbwF0T3hGBDuILt5DhN/p5ZkmOCpjiA=="/>
  <p:extLst>
    <p:ext uri="{521415D9-36F7-43E2-AB2F-B90AF26B5E84}">
      <p14:sectionLst xmlns:p14="http://schemas.microsoft.com/office/powerpoint/2010/main">
        <p14:section name="Default Section" id="{379949D4-BE62-4156-941F-F2C3D8E7D742}">
          <p14:sldIdLst>
            <p14:sldId id="256"/>
            <p14:sldId id="258"/>
            <p14:sldId id="259"/>
            <p14:sldId id="320"/>
            <p14:sldId id="321"/>
            <p14:sldId id="260"/>
            <p14:sldId id="261"/>
          </p14:sldIdLst>
        </p14:section>
        <p14:section name="HỎI BỆNH SỬ VÀ KHÁM LÂM SÀNG" id="{CFA56414-D78C-4ED0-B008-8FD9BCF5D38D}">
          <p14:sldIdLst>
            <p14:sldId id="262"/>
            <p14:sldId id="263"/>
            <p14:sldId id="264"/>
            <p14:sldId id="265"/>
            <p14:sldId id="266"/>
            <p14:sldId id="267"/>
            <p14:sldId id="322"/>
            <p14:sldId id="268"/>
            <p14:sldId id="269"/>
          </p14:sldIdLst>
        </p14:section>
        <p14:section name="CẬN LÂM SÀNG" id="{2189CEF3-2D37-43DF-BF20-2390DE8F12C4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HỈ ĐỊNH PHẪU THUẬT" id="{A05F42D1-1C50-4575-BE34-91560FBDCD00}">
          <p14:sldIdLst>
            <p14:sldId id="277"/>
            <p14:sldId id="278"/>
          </p14:sldIdLst>
        </p14:section>
        <p14:section name="TIẾN TRÌNH PHẪU THUẬT" id="{DB8DC93F-40FB-42ED-BC9A-71F952ABFC52}">
          <p14:sldIdLst>
            <p14:sldId id="280"/>
            <p14:sldId id="281"/>
            <p14:sldId id="297"/>
            <p14:sldId id="323"/>
            <p14:sldId id="324"/>
            <p14:sldId id="325"/>
            <p14:sldId id="326"/>
            <p14:sldId id="32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HỈ ĐỊNH XẺ CÂN GIẢI ÁP" id="{5619F2BE-6D1B-4192-A4F4-08F2C5C51FD6}">
          <p14:sldIdLst>
            <p14:sldId id="282"/>
            <p14:sldId id="294"/>
            <p14:sldId id="296"/>
            <p14:sldId id="283"/>
            <p14:sldId id="295"/>
            <p14:sldId id="284"/>
            <p14:sldId id="285"/>
            <p14:sldId id="286"/>
            <p14:sldId id="287"/>
            <p14:sldId id="288"/>
            <p14:sldId id="289"/>
            <p14:sldId id="290"/>
            <p14:sldId id="328"/>
            <p14:sldId id="329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82" Type="http://schemas.microsoft.com/office/2016/11/relationships/changesInfo" Target="changesInfos/changesInfo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 Library User" userId="b38e8abe-debd-4b7b-a571-441ea48c3b71" providerId="ADAL" clId="{02E06595-383F-4A97-BBA0-AB68A8FE3CE8}"/>
    <pc:docChg chg="undo custSel delSld modSld modSection">
      <pc:chgData name="Sci Library User" userId="b38e8abe-debd-4b7b-a571-441ea48c3b71" providerId="ADAL" clId="{02E06595-383F-4A97-BBA0-AB68A8FE3CE8}" dt="2020-05-22T13:51:32.759" v="297" actId="14100"/>
      <pc:docMkLst>
        <pc:docMk/>
      </pc:docMkLst>
      <pc:sldChg chg="modSp mod">
        <pc:chgData name="Sci Library User" userId="b38e8abe-debd-4b7b-a571-441ea48c3b71" providerId="ADAL" clId="{02E06595-383F-4A97-BBA0-AB68A8FE3CE8}" dt="2020-05-09T16:29:41.982" v="285" actId="13822"/>
        <pc:sldMkLst>
          <pc:docMk/>
          <pc:sldMk cId="3238596105" sldId="256"/>
        </pc:sldMkLst>
        <pc:spChg chg="mod">
          <ac:chgData name="Sci Library User" userId="b38e8abe-debd-4b7b-a571-441ea48c3b71" providerId="ADAL" clId="{02E06595-383F-4A97-BBA0-AB68A8FE3CE8}" dt="2020-05-09T16:29:41.982" v="285" actId="13822"/>
          <ac:spMkLst>
            <pc:docMk/>
            <pc:sldMk cId="3238596105" sldId="256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03:54.661" v="6" actId="12269"/>
        <pc:sldMkLst>
          <pc:docMk/>
          <pc:sldMk cId="2110209446" sldId="258"/>
        </pc:sldMkLst>
        <pc:graphicFrameChg chg="mod">
          <ac:chgData name="Sci Library User" userId="b38e8abe-debd-4b7b-a571-441ea48c3b71" providerId="ADAL" clId="{02E06595-383F-4A97-BBA0-AB68A8FE3CE8}" dt="2020-05-09T16:03:54.661" v="6" actId="12269"/>
          <ac:graphicFrameMkLst>
            <pc:docMk/>
            <pc:sldMk cId="2110209446" sldId="258"/>
            <ac:graphicFrameMk id="2" creationId="{67E79F08-2727-4B07-80F5-C3CABDB10E61}"/>
          </ac:graphicFrameMkLst>
        </pc:graphicFrameChg>
      </pc:sldChg>
      <pc:sldChg chg="addSp delSp modSp mod">
        <pc:chgData name="Sci Library User" userId="b38e8abe-debd-4b7b-a571-441ea48c3b71" providerId="ADAL" clId="{02E06595-383F-4A97-BBA0-AB68A8FE3CE8}" dt="2020-05-09T16:06:17.374" v="47" actId="20577"/>
        <pc:sldMkLst>
          <pc:docMk/>
          <pc:sldMk cId="214383106" sldId="260"/>
        </pc:sldMkLst>
        <pc:spChg chg="del mod">
          <ac:chgData name="Sci Library User" userId="b38e8abe-debd-4b7b-a571-441ea48c3b71" providerId="ADAL" clId="{02E06595-383F-4A97-BBA0-AB68A8FE3CE8}" dt="2020-05-09T16:05:14.068" v="19" actId="1032"/>
          <ac:spMkLst>
            <pc:docMk/>
            <pc:sldMk cId="214383106" sldId="260"/>
            <ac:spMk id="8" creationId="{00000000-0000-0000-0000-000000000000}"/>
          </ac:spMkLst>
        </pc:spChg>
        <pc:graphicFrameChg chg="add mod modGraphic">
          <ac:chgData name="Sci Library User" userId="b38e8abe-debd-4b7b-a571-441ea48c3b71" providerId="ADAL" clId="{02E06595-383F-4A97-BBA0-AB68A8FE3CE8}" dt="2020-05-09T16:06:17.374" v="47" actId="20577"/>
          <ac:graphicFrameMkLst>
            <pc:docMk/>
            <pc:sldMk cId="214383106" sldId="260"/>
            <ac:graphicFrameMk id="2" creationId="{34404815-0381-45E1-80FB-F127B9E0FFF5}"/>
          </ac:graphicFrameMkLst>
        </pc:graphicFrameChg>
      </pc:sldChg>
      <pc:sldChg chg="modSp mod">
        <pc:chgData name="Sci Library User" userId="b38e8abe-debd-4b7b-a571-441ea48c3b71" providerId="ADAL" clId="{02E06595-383F-4A97-BBA0-AB68A8FE3CE8}" dt="2020-05-09T16:07:12.985" v="53" actId="27636"/>
        <pc:sldMkLst>
          <pc:docMk/>
          <pc:sldMk cId="4138373439" sldId="261"/>
        </pc:sldMkLst>
        <pc:spChg chg="mod">
          <ac:chgData name="Sci Library User" userId="b38e8abe-debd-4b7b-a571-441ea48c3b71" providerId="ADAL" clId="{02E06595-383F-4A97-BBA0-AB68A8FE3CE8}" dt="2020-05-09T16:07:12.985" v="53" actId="27636"/>
          <ac:spMkLst>
            <pc:docMk/>
            <pc:sldMk cId="4138373439" sldId="261"/>
            <ac:spMk id="3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08:07.640" v="64" actId="255"/>
        <pc:sldMkLst>
          <pc:docMk/>
          <pc:sldMk cId="774693959" sldId="263"/>
        </pc:sldMkLst>
        <pc:graphicFrameChg chg="modGraphic">
          <ac:chgData name="Sci Library User" userId="b38e8abe-debd-4b7b-a571-441ea48c3b71" providerId="ADAL" clId="{02E06595-383F-4A97-BBA0-AB68A8FE3CE8}" dt="2020-05-09T16:08:07.640" v="64" actId="255"/>
          <ac:graphicFrameMkLst>
            <pc:docMk/>
            <pc:sldMk cId="774693959" sldId="263"/>
            <ac:graphicFrameMk id="2" creationId="{6B1FC21A-B00F-42F1-A8D8-9D9C42500089}"/>
          </ac:graphicFrameMkLst>
        </pc:graphicFrameChg>
      </pc:sldChg>
      <pc:sldChg chg="modSp mod">
        <pc:chgData name="Sci Library User" userId="b38e8abe-debd-4b7b-a571-441ea48c3b71" providerId="ADAL" clId="{02E06595-383F-4A97-BBA0-AB68A8FE3CE8}" dt="2020-05-09T16:08:33.734" v="66" actId="403"/>
        <pc:sldMkLst>
          <pc:docMk/>
          <pc:sldMk cId="3049318990" sldId="264"/>
        </pc:sldMkLst>
        <pc:spChg chg="mod">
          <ac:chgData name="Sci Library User" userId="b38e8abe-debd-4b7b-a571-441ea48c3b71" providerId="ADAL" clId="{02E06595-383F-4A97-BBA0-AB68A8FE3CE8}" dt="2020-05-09T16:08:33.734" v="66" actId="403"/>
          <ac:spMkLst>
            <pc:docMk/>
            <pc:sldMk cId="3049318990" sldId="264"/>
            <ac:spMk id="10243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11:46.205" v="113"/>
        <pc:sldMkLst>
          <pc:docMk/>
          <pc:sldMk cId="3227091888" sldId="267"/>
        </pc:sldMkLst>
        <pc:spChg chg="mod">
          <ac:chgData name="Sci Library User" userId="b38e8abe-debd-4b7b-a571-441ea48c3b71" providerId="ADAL" clId="{02E06595-383F-4A97-BBA0-AB68A8FE3CE8}" dt="2020-05-09T16:09:23.289" v="82" actId="1076"/>
          <ac:spMkLst>
            <pc:docMk/>
            <pc:sldMk cId="3227091888" sldId="267"/>
            <ac:spMk id="13314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09:27.312" v="83" actId="1076"/>
          <ac:spMkLst>
            <pc:docMk/>
            <pc:sldMk cId="3227091888" sldId="267"/>
            <ac:spMk id="13315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11:46.205" v="113"/>
          <ac:spMkLst>
            <pc:docMk/>
            <pc:sldMk cId="3227091888" sldId="267"/>
            <ac:spMk id="13316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09:27.312" v="83" actId="1076"/>
          <ac:spMkLst>
            <pc:docMk/>
            <pc:sldMk cId="3227091888" sldId="267"/>
            <ac:spMk id="13317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11:42.264" v="101"/>
          <ac:spMkLst>
            <pc:docMk/>
            <pc:sldMk cId="3227091888" sldId="267"/>
            <ac:spMk id="13318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09:18.203" v="80" actId="1076"/>
          <ac:spMkLst>
            <pc:docMk/>
            <pc:sldMk cId="3227091888" sldId="267"/>
            <ac:spMk id="13319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13:13.751" v="129" actId="14100"/>
        <pc:sldMkLst>
          <pc:docMk/>
          <pc:sldMk cId="973455204" sldId="268"/>
        </pc:sldMkLst>
        <pc:spChg chg="mod">
          <ac:chgData name="Sci Library User" userId="b38e8abe-debd-4b7b-a571-441ea48c3b71" providerId="ADAL" clId="{02E06595-383F-4A97-BBA0-AB68A8FE3CE8}" dt="2020-05-09T16:13:13.751" v="129" actId="14100"/>
          <ac:spMkLst>
            <pc:docMk/>
            <pc:sldMk cId="973455204" sldId="268"/>
            <ac:spMk id="14339" creationId="{00000000-0000-0000-0000-000000000000}"/>
          </ac:spMkLst>
        </pc:spChg>
      </pc:sldChg>
      <pc:sldChg chg="modSp">
        <pc:chgData name="Sci Library User" userId="b38e8abe-debd-4b7b-a571-441ea48c3b71" providerId="ADAL" clId="{02E06595-383F-4A97-BBA0-AB68A8FE3CE8}" dt="2020-05-09T16:14:00.091" v="154" actId="13926"/>
        <pc:sldMkLst>
          <pc:docMk/>
          <pc:sldMk cId="2264881775" sldId="270"/>
        </pc:sldMkLst>
        <pc:graphicFrameChg chg="mod">
          <ac:chgData name="Sci Library User" userId="b38e8abe-debd-4b7b-a571-441ea48c3b71" providerId="ADAL" clId="{02E06595-383F-4A97-BBA0-AB68A8FE3CE8}" dt="2020-05-09T16:14:00.091" v="154" actId="13926"/>
          <ac:graphicFrameMkLst>
            <pc:docMk/>
            <pc:sldMk cId="2264881775" sldId="270"/>
            <ac:graphicFrameMk id="16389" creationId="{0E6187B8-5F85-4B98-83EE-DB8CE5C6206E}"/>
          </ac:graphicFrameMkLst>
        </pc:graphicFrameChg>
      </pc:sldChg>
      <pc:sldChg chg="modSp">
        <pc:chgData name="Sci Library User" userId="b38e8abe-debd-4b7b-a571-441ea48c3b71" providerId="ADAL" clId="{02E06595-383F-4A97-BBA0-AB68A8FE3CE8}" dt="2020-05-09T16:14:49.681" v="159" actId="13782"/>
        <pc:sldMkLst>
          <pc:docMk/>
          <pc:sldMk cId="4082378339" sldId="271"/>
        </pc:sldMkLst>
        <pc:graphicFrameChg chg="mod">
          <ac:chgData name="Sci Library User" userId="b38e8abe-debd-4b7b-a571-441ea48c3b71" providerId="ADAL" clId="{02E06595-383F-4A97-BBA0-AB68A8FE3CE8}" dt="2020-05-09T16:14:49.681" v="159" actId="13782"/>
          <ac:graphicFrameMkLst>
            <pc:docMk/>
            <pc:sldMk cId="4082378339" sldId="271"/>
            <ac:graphicFrameMk id="17413" creationId="{28785840-A7A1-4EA7-973C-AC30698F7282}"/>
          </ac:graphicFrameMkLst>
        </pc:graphicFrameChg>
      </pc:sldChg>
      <pc:sldChg chg="modSp">
        <pc:chgData name="Sci Library User" userId="b38e8abe-debd-4b7b-a571-441ea48c3b71" providerId="ADAL" clId="{02E06595-383F-4A97-BBA0-AB68A8FE3CE8}" dt="2020-05-09T16:15:08.201" v="160" actId="20577"/>
        <pc:sldMkLst>
          <pc:docMk/>
          <pc:sldMk cId="2628247992" sldId="273"/>
        </pc:sldMkLst>
        <pc:graphicFrameChg chg="mod">
          <ac:chgData name="Sci Library User" userId="b38e8abe-debd-4b7b-a571-441ea48c3b71" providerId="ADAL" clId="{02E06595-383F-4A97-BBA0-AB68A8FE3CE8}" dt="2020-05-09T16:15:08.201" v="160" actId="20577"/>
          <ac:graphicFrameMkLst>
            <pc:docMk/>
            <pc:sldMk cId="2628247992" sldId="273"/>
            <ac:graphicFrameMk id="19460" creationId="{6B109541-FC81-4C61-BD66-882394E82A3D}"/>
          </ac:graphicFrameMkLst>
        </pc:graphicFrameChg>
      </pc:sldChg>
      <pc:sldChg chg="modSp">
        <pc:chgData name="Sci Library User" userId="b38e8abe-debd-4b7b-a571-441ea48c3b71" providerId="ADAL" clId="{02E06595-383F-4A97-BBA0-AB68A8FE3CE8}" dt="2020-05-22T13:46:56.247" v="290" actId="14100"/>
        <pc:sldMkLst>
          <pc:docMk/>
          <pc:sldMk cId="342192662" sldId="277"/>
        </pc:sldMkLst>
        <pc:graphicFrameChg chg="mod">
          <ac:chgData name="Sci Library User" userId="b38e8abe-debd-4b7b-a571-441ea48c3b71" providerId="ADAL" clId="{02E06595-383F-4A97-BBA0-AB68A8FE3CE8}" dt="2020-05-22T13:46:56.247" v="290" actId="14100"/>
          <ac:graphicFrameMkLst>
            <pc:docMk/>
            <pc:sldMk cId="342192662" sldId="277"/>
            <ac:graphicFrameMk id="23556" creationId="{4B4C9E93-6535-4D0B-8C35-AE156318FF09}"/>
          </ac:graphicFrameMkLst>
        </pc:graphicFrameChg>
      </pc:sldChg>
      <pc:sldChg chg="modSp mod">
        <pc:chgData name="Sci Library User" userId="b38e8abe-debd-4b7b-a571-441ea48c3b71" providerId="ADAL" clId="{02E06595-383F-4A97-BBA0-AB68A8FE3CE8}" dt="2020-05-09T16:23:13.017" v="174" actId="6549"/>
        <pc:sldMkLst>
          <pc:docMk/>
          <pc:sldMk cId="3083778985" sldId="280"/>
        </pc:sldMkLst>
        <pc:spChg chg="mod">
          <ac:chgData name="Sci Library User" userId="b38e8abe-debd-4b7b-a571-441ea48c3b71" providerId="ADAL" clId="{02E06595-383F-4A97-BBA0-AB68A8FE3CE8}" dt="2020-05-09T16:23:13.017" v="174" actId="6549"/>
          <ac:spMkLst>
            <pc:docMk/>
            <pc:sldMk cId="3083778985" sldId="280"/>
            <ac:spMk id="2" creationId="{BC000AD2-1590-4C95-AE73-97AE57EE5B66}"/>
          </ac:spMkLst>
        </pc:spChg>
        <pc:spChg chg="mod">
          <ac:chgData name="Sci Library User" userId="b38e8abe-debd-4b7b-a571-441ea48c3b71" providerId="ADAL" clId="{02E06595-383F-4A97-BBA0-AB68A8FE3CE8}" dt="2020-05-09T16:22:44.985" v="166" actId="122"/>
          <ac:spMkLst>
            <pc:docMk/>
            <pc:sldMk cId="3083778985" sldId="280"/>
            <ac:spMk id="26627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23:19.269" v="176" actId="27636"/>
        <pc:sldMkLst>
          <pc:docMk/>
          <pc:sldMk cId="1647920588" sldId="281"/>
        </pc:sldMkLst>
        <pc:spChg chg="mod">
          <ac:chgData name="Sci Library User" userId="b38e8abe-debd-4b7b-a571-441ea48c3b71" providerId="ADAL" clId="{02E06595-383F-4A97-BBA0-AB68A8FE3CE8}" dt="2020-05-09T16:23:19.269" v="176" actId="27636"/>
          <ac:spMkLst>
            <pc:docMk/>
            <pc:sldMk cId="1647920588" sldId="281"/>
            <ac:spMk id="27651" creationId="{00000000-0000-0000-0000-000000000000}"/>
          </ac:spMkLst>
        </pc:spChg>
      </pc:sldChg>
      <pc:sldChg chg="modSp">
        <pc:chgData name="Sci Library User" userId="b38e8abe-debd-4b7b-a571-441ea48c3b71" providerId="ADAL" clId="{02E06595-383F-4A97-BBA0-AB68A8FE3CE8}" dt="2020-05-09T16:27:44.617" v="249" actId="14100"/>
        <pc:sldMkLst>
          <pc:docMk/>
          <pc:sldMk cId="2360332666" sldId="282"/>
        </pc:sldMkLst>
        <pc:graphicFrameChg chg="mod">
          <ac:chgData name="Sci Library User" userId="b38e8abe-debd-4b7b-a571-441ea48c3b71" providerId="ADAL" clId="{02E06595-383F-4A97-BBA0-AB68A8FE3CE8}" dt="2020-05-09T16:27:44.617" v="249" actId="14100"/>
          <ac:graphicFrameMkLst>
            <pc:docMk/>
            <pc:sldMk cId="2360332666" sldId="282"/>
            <ac:graphicFrameMk id="28677" creationId="{52B176BE-C73C-4B9A-A2D3-45575DED29DC}"/>
          </ac:graphicFrameMkLst>
        </pc:graphicFrameChg>
      </pc:sldChg>
      <pc:sldChg chg="modSp">
        <pc:chgData name="Sci Library User" userId="b38e8abe-debd-4b7b-a571-441ea48c3b71" providerId="ADAL" clId="{02E06595-383F-4A97-BBA0-AB68A8FE3CE8}" dt="2020-05-09T16:04:39.314" v="7"/>
        <pc:sldMkLst>
          <pc:docMk/>
          <pc:sldMk cId="217526875" sldId="283"/>
        </pc:sldMkLst>
        <pc:graphicFrameChg chg="mod">
          <ac:chgData name="Sci Library User" userId="b38e8abe-debd-4b7b-a571-441ea48c3b71" providerId="ADAL" clId="{02E06595-383F-4A97-BBA0-AB68A8FE3CE8}" dt="2020-05-09T16:04:39.314" v="7"/>
          <ac:graphicFrameMkLst>
            <pc:docMk/>
            <pc:sldMk cId="217526875" sldId="283"/>
            <ac:graphicFrameMk id="29700" creationId="{37F3F95A-E9E5-42BA-AE7C-25991D97D2C8}"/>
          </ac:graphicFrameMkLst>
        </pc:graphicFrameChg>
      </pc:sldChg>
      <pc:sldChg chg="modSp mod">
        <pc:chgData name="Sci Library User" userId="b38e8abe-debd-4b7b-a571-441ea48c3b71" providerId="ADAL" clId="{02E06595-383F-4A97-BBA0-AB68A8FE3CE8}" dt="2020-05-09T16:29:08.371" v="283" actId="15"/>
        <pc:sldMkLst>
          <pc:docMk/>
          <pc:sldMk cId="3520749104" sldId="290"/>
        </pc:sldMkLst>
        <pc:spChg chg="mod">
          <ac:chgData name="Sci Library User" userId="b38e8abe-debd-4b7b-a571-441ea48c3b71" providerId="ADAL" clId="{02E06595-383F-4A97-BBA0-AB68A8FE3CE8}" dt="2020-05-09T16:29:08.371" v="283" actId="15"/>
          <ac:spMkLst>
            <pc:docMk/>
            <pc:sldMk cId="3520749104" sldId="290"/>
            <ac:spMk id="6" creationId="{00000000-0000-0000-0000-000000000000}"/>
          </ac:spMkLst>
        </pc:spChg>
      </pc:sldChg>
      <pc:sldChg chg="modSp del mod">
        <pc:chgData name="Sci Library User" userId="b38e8abe-debd-4b7b-a571-441ea48c3b71" providerId="ADAL" clId="{02E06595-383F-4A97-BBA0-AB68A8FE3CE8}" dt="2020-05-09T16:29:11.730" v="284" actId="47"/>
        <pc:sldMkLst>
          <pc:docMk/>
          <pc:sldMk cId="1340840460" sldId="291"/>
        </pc:sldMkLst>
        <pc:spChg chg="mod">
          <ac:chgData name="Sci Library User" userId="b38e8abe-debd-4b7b-a571-441ea48c3b71" providerId="ADAL" clId="{02E06595-383F-4A97-BBA0-AB68A8FE3CE8}" dt="2020-05-09T16:28:36.552" v="254" actId="21"/>
          <ac:spMkLst>
            <pc:docMk/>
            <pc:sldMk cId="1340840460" sldId="291"/>
            <ac:spMk id="37890" creationId="{00000000-0000-0000-0000-000000000000}"/>
          </ac:spMkLst>
        </pc:spChg>
      </pc:sldChg>
      <pc:sldChg chg="del">
        <pc:chgData name="Sci Library User" userId="b38e8abe-debd-4b7b-a571-441ea48c3b71" providerId="ADAL" clId="{02E06595-383F-4A97-BBA0-AB68A8FE3CE8}" dt="2020-05-09T16:14:18.449" v="155" actId="47"/>
        <pc:sldMkLst>
          <pc:docMk/>
          <pc:sldMk cId="2060800333" sldId="293"/>
        </pc:sldMkLst>
      </pc:sldChg>
      <pc:sldChg chg="modSp mod">
        <pc:chgData name="Sci Library User" userId="b38e8abe-debd-4b7b-a571-441ea48c3b71" providerId="ADAL" clId="{02E06595-383F-4A97-BBA0-AB68A8FE3CE8}" dt="2020-05-09T16:25:55.222" v="222" actId="20577"/>
        <pc:sldMkLst>
          <pc:docMk/>
          <pc:sldMk cId="0" sldId="298"/>
        </pc:sldMkLst>
        <pc:spChg chg="mod">
          <ac:chgData name="Sci Library User" userId="b38e8abe-debd-4b7b-a571-441ea48c3b71" providerId="ADAL" clId="{02E06595-383F-4A97-BBA0-AB68A8FE3CE8}" dt="2020-05-09T16:25:33.614" v="214" actId="14100"/>
          <ac:spMkLst>
            <pc:docMk/>
            <pc:sldMk cId="0" sldId="298"/>
            <ac:spMk id="2053" creationId="{38B43495-94FB-4491-B429-F9983D25CF4D}"/>
          </ac:spMkLst>
        </pc:spChg>
        <pc:spChg chg="mod">
          <ac:chgData name="Sci Library User" userId="b38e8abe-debd-4b7b-a571-441ea48c3b71" providerId="ADAL" clId="{02E06595-383F-4A97-BBA0-AB68A8FE3CE8}" dt="2020-05-09T16:25:55.222" v="222" actId="20577"/>
          <ac:spMkLst>
            <pc:docMk/>
            <pc:sldMk cId="0" sldId="298"/>
            <ac:spMk id="5123" creationId="{A74204F6-61B8-444F-A19D-51C0491BD55A}"/>
          </ac:spMkLst>
        </pc:spChg>
      </pc:sldChg>
      <pc:sldChg chg="modSp mod">
        <pc:chgData name="Sci Library User" userId="b38e8abe-debd-4b7b-a571-441ea48c3b71" providerId="ADAL" clId="{02E06595-383F-4A97-BBA0-AB68A8FE3CE8}" dt="2020-05-09T16:26:05.784" v="226" actId="20577"/>
        <pc:sldMkLst>
          <pc:docMk/>
          <pc:sldMk cId="0" sldId="299"/>
        </pc:sldMkLst>
        <pc:spChg chg="mod">
          <ac:chgData name="Sci Library User" userId="b38e8abe-debd-4b7b-a571-441ea48c3b71" providerId="ADAL" clId="{02E06595-383F-4A97-BBA0-AB68A8FE3CE8}" dt="2020-05-09T16:26:05.784" v="226" actId="20577"/>
          <ac:spMkLst>
            <pc:docMk/>
            <pc:sldMk cId="0" sldId="299"/>
            <ac:spMk id="6147" creationId="{56B82918-DD71-425D-9661-6D7AA4C36B6A}"/>
          </ac:spMkLst>
        </pc:spChg>
      </pc:sldChg>
      <pc:sldChg chg="modSp">
        <pc:chgData name="Sci Library User" userId="b38e8abe-debd-4b7b-a571-441ea48c3b71" providerId="ADAL" clId="{02E06595-383F-4A97-BBA0-AB68A8FE3CE8}" dt="2020-05-09T16:26:17.758" v="228" actId="14100"/>
        <pc:sldMkLst>
          <pc:docMk/>
          <pc:sldMk cId="0" sldId="300"/>
        </pc:sldMkLst>
        <pc:spChg chg="mod">
          <ac:chgData name="Sci Library User" userId="b38e8abe-debd-4b7b-a571-441ea48c3b71" providerId="ADAL" clId="{02E06595-383F-4A97-BBA0-AB68A8FE3CE8}" dt="2020-05-09T16:26:17.758" v="228" actId="14100"/>
          <ac:spMkLst>
            <pc:docMk/>
            <pc:sldMk cId="0" sldId="300"/>
            <ac:spMk id="7171" creationId="{414B18E5-946F-446C-A9EB-51E04BBB8C22}"/>
          </ac:spMkLst>
        </pc:spChg>
        <pc:spChg chg="mod">
          <ac:chgData name="Sci Library User" userId="b38e8abe-debd-4b7b-a571-441ea48c3b71" providerId="ADAL" clId="{02E06595-383F-4A97-BBA0-AB68A8FE3CE8}" dt="2020-05-09T16:26:12.742" v="227" actId="14100"/>
          <ac:spMkLst>
            <pc:docMk/>
            <pc:sldMk cId="0" sldId="300"/>
            <ac:spMk id="7172" creationId="{991D041A-699F-4633-8C97-82BFDDD2BC3D}"/>
          </ac:spMkLst>
        </pc:spChg>
      </pc:sldChg>
      <pc:sldChg chg="modSp mod">
        <pc:chgData name="Sci Library User" userId="b38e8abe-debd-4b7b-a571-441ea48c3b71" providerId="ADAL" clId="{02E06595-383F-4A97-BBA0-AB68A8FE3CE8}" dt="2020-05-09T16:26:44.418" v="240" actId="2710"/>
        <pc:sldMkLst>
          <pc:docMk/>
          <pc:sldMk cId="0" sldId="305"/>
        </pc:sldMkLst>
        <pc:spChg chg="mod">
          <ac:chgData name="Sci Library User" userId="b38e8abe-debd-4b7b-a571-441ea48c3b71" providerId="ADAL" clId="{02E06595-383F-4A97-BBA0-AB68A8FE3CE8}" dt="2020-05-09T16:26:44.418" v="240" actId="2710"/>
          <ac:spMkLst>
            <pc:docMk/>
            <pc:sldMk cId="0" sldId="305"/>
            <ac:spMk id="12291" creationId="{58D8B9F6-CC33-4BA3-A690-CDB62AE918CA}"/>
          </ac:spMkLst>
        </pc:spChg>
        <pc:spChg chg="mod">
          <ac:chgData name="Sci Library User" userId="b38e8abe-debd-4b7b-a571-441ea48c3b71" providerId="ADAL" clId="{02E06595-383F-4A97-BBA0-AB68A8FE3CE8}" dt="2020-05-09T16:26:28.086" v="229" actId="14100"/>
          <ac:spMkLst>
            <pc:docMk/>
            <pc:sldMk cId="0" sldId="305"/>
            <ac:spMk id="22530" creationId="{DD039563-8D21-4D21-9C1F-A9E16A9F173C}"/>
          </ac:spMkLst>
        </pc:spChg>
      </pc:sldChg>
      <pc:sldChg chg="modSp">
        <pc:chgData name="Sci Library User" userId="b38e8abe-debd-4b7b-a571-441ea48c3b71" providerId="ADAL" clId="{02E06595-383F-4A97-BBA0-AB68A8FE3CE8}" dt="2020-05-09T16:26:52.230" v="241" actId="1076"/>
        <pc:sldMkLst>
          <pc:docMk/>
          <pc:sldMk cId="0" sldId="307"/>
        </pc:sldMkLst>
        <pc:spChg chg="mod">
          <ac:chgData name="Sci Library User" userId="b38e8abe-debd-4b7b-a571-441ea48c3b71" providerId="ADAL" clId="{02E06595-383F-4A97-BBA0-AB68A8FE3CE8}" dt="2020-05-09T16:26:52.230" v="241" actId="1076"/>
          <ac:spMkLst>
            <pc:docMk/>
            <pc:sldMk cId="0" sldId="307"/>
            <ac:spMk id="14339" creationId="{4B074ADA-6B19-4EA3-BCDD-F530605E136E}"/>
          </ac:spMkLst>
        </pc:spChg>
      </pc:sldChg>
      <pc:sldChg chg="modSp mod">
        <pc:chgData name="Sci Library User" userId="b38e8abe-debd-4b7b-a571-441ea48c3b71" providerId="ADAL" clId="{02E06595-383F-4A97-BBA0-AB68A8FE3CE8}" dt="2020-05-09T16:27:03.135" v="246" actId="20577"/>
        <pc:sldMkLst>
          <pc:docMk/>
          <pc:sldMk cId="0" sldId="309"/>
        </pc:sldMkLst>
        <pc:spChg chg="mod">
          <ac:chgData name="Sci Library User" userId="b38e8abe-debd-4b7b-a571-441ea48c3b71" providerId="ADAL" clId="{02E06595-383F-4A97-BBA0-AB68A8FE3CE8}" dt="2020-05-09T16:27:03.135" v="246" actId="20577"/>
          <ac:spMkLst>
            <pc:docMk/>
            <pc:sldMk cId="0" sldId="309"/>
            <ac:spMk id="16387" creationId="{C08BD132-4783-46F6-AD0A-384A8EC6EB36}"/>
          </ac:spMkLst>
        </pc:spChg>
      </pc:sldChg>
      <pc:sldChg chg="modSp mod">
        <pc:chgData name="Sci Library User" userId="b38e8abe-debd-4b7b-a571-441ea48c3b71" providerId="ADAL" clId="{02E06595-383F-4A97-BBA0-AB68A8FE3CE8}" dt="2020-05-22T13:34:25.555" v="287" actId="27636"/>
        <pc:sldMkLst>
          <pc:docMk/>
          <pc:sldMk cId="622278899" sldId="320"/>
        </pc:sldMkLst>
        <pc:spChg chg="mod">
          <ac:chgData name="Sci Library User" userId="b38e8abe-debd-4b7b-a571-441ea48c3b71" providerId="ADAL" clId="{02E06595-383F-4A97-BBA0-AB68A8FE3CE8}" dt="2020-05-22T13:34:25.555" v="287" actId="27636"/>
          <ac:spMkLst>
            <pc:docMk/>
            <pc:sldMk cId="622278899" sldId="320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04:52.599" v="12" actId="14100"/>
        <pc:sldMkLst>
          <pc:docMk/>
          <pc:sldMk cId="2162340192" sldId="321"/>
        </pc:sldMkLst>
        <pc:spChg chg="mod">
          <ac:chgData name="Sci Library User" userId="b38e8abe-debd-4b7b-a571-441ea48c3b71" providerId="ADAL" clId="{02E06595-383F-4A97-BBA0-AB68A8FE3CE8}" dt="2020-05-09T16:04:52.599" v="12" actId="14100"/>
          <ac:spMkLst>
            <pc:docMk/>
            <pc:sldMk cId="2162340192" sldId="321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12:59.387" v="126"/>
        <pc:sldMkLst>
          <pc:docMk/>
          <pc:sldMk cId="4188114792" sldId="322"/>
        </pc:sldMkLst>
        <pc:spChg chg="mod">
          <ac:chgData name="Sci Library User" userId="b38e8abe-debd-4b7b-a571-441ea48c3b71" providerId="ADAL" clId="{02E06595-383F-4A97-BBA0-AB68A8FE3CE8}" dt="2020-05-09T16:12:59.387" v="126"/>
          <ac:spMkLst>
            <pc:docMk/>
            <pc:sldMk cId="4188114792" sldId="322"/>
            <ac:spMk id="5" creationId="{AFE05FEF-42C5-4227-A96D-BDDD2B414C96}"/>
          </ac:spMkLst>
        </pc:spChg>
        <pc:spChg chg="mod">
          <ac:chgData name="Sci Library User" userId="b38e8abe-debd-4b7b-a571-441ea48c3b71" providerId="ADAL" clId="{02E06595-383F-4A97-BBA0-AB68A8FE3CE8}" dt="2020-05-09T16:12:30.671" v="114" actId="6549"/>
          <ac:spMkLst>
            <pc:docMk/>
            <pc:sldMk cId="4188114792" sldId="322"/>
            <ac:spMk id="30722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12:52.998" v="121" actId="14100"/>
          <ac:spMkLst>
            <pc:docMk/>
            <pc:sldMk cId="4188114792" sldId="322"/>
            <ac:spMk id="30723" creationId="{00000000-0000-0000-0000-000000000000}"/>
          </ac:spMkLst>
        </pc:spChg>
        <pc:spChg chg="mod">
          <ac:chgData name="Sci Library User" userId="b38e8abe-debd-4b7b-a571-441ea48c3b71" providerId="ADAL" clId="{02E06595-383F-4A97-BBA0-AB68A8FE3CE8}" dt="2020-05-09T16:12:48.078" v="118" actId="1076"/>
          <ac:spMkLst>
            <pc:docMk/>
            <pc:sldMk cId="4188114792" sldId="322"/>
            <ac:spMk id="30724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22T13:47:48.546" v="291" actId="255"/>
        <pc:sldMkLst>
          <pc:docMk/>
          <pc:sldMk cId="439474645" sldId="323"/>
        </pc:sldMkLst>
        <pc:spChg chg="mod">
          <ac:chgData name="Sci Library User" userId="b38e8abe-debd-4b7b-a571-441ea48c3b71" providerId="ADAL" clId="{02E06595-383F-4A97-BBA0-AB68A8FE3CE8}" dt="2020-05-22T13:47:48.546" v="291" actId="255"/>
          <ac:spMkLst>
            <pc:docMk/>
            <pc:sldMk cId="439474645" sldId="323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24:25.508" v="195" actId="13926"/>
        <pc:sldMkLst>
          <pc:docMk/>
          <pc:sldMk cId="713357691" sldId="324"/>
        </pc:sldMkLst>
        <pc:spChg chg="mod">
          <ac:chgData name="Sci Library User" userId="b38e8abe-debd-4b7b-a571-441ea48c3b71" providerId="ADAL" clId="{02E06595-383F-4A97-BBA0-AB68A8FE3CE8}" dt="2020-05-09T16:24:25.508" v="195" actId="13926"/>
          <ac:spMkLst>
            <pc:docMk/>
            <pc:sldMk cId="713357691" sldId="324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22T13:51:32.759" v="297" actId="14100"/>
        <pc:sldMkLst>
          <pc:docMk/>
          <pc:sldMk cId="550728490" sldId="325"/>
        </pc:sldMkLst>
        <pc:spChg chg="mod">
          <ac:chgData name="Sci Library User" userId="b38e8abe-debd-4b7b-a571-441ea48c3b71" providerId="ADAL" clId="{02E06595-383F-4A97-BBA0-AB68A8FE3CE8}" dt="2020-05-22T13:51:32.759" v="297" actId="14100"/>
          <ac:spMkLst>
            <pc:docMk/>
            <pc:sldMk cId="550728490" sldId="325"/>
            <ac:spMk id="2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25:18.638" v="210" actId="1076"/>
        <pc:sldMkLst>
          <pc:docMk/>
          <pc:sldMk cId="3648350727" sldId="326"/>
        </pc:sldMkLst>
        <pc:spChg chg="mod">
          <ac:chgData name="Sci Library User" userId="b38e8abe-debd-4b7b-a571-441ea48c3b71" providerId="ADAL" clId="{02E06595-383F-4A97-BBA0-AB68A8FE3CE8}" dt="2020-05-09T16:25:18.638" v="210" actId="1076"/>
          <ac:spMkLst>
            <pc:docMk/>
            <pc:sldMk cId="3648350727" sldId="326"/>
            <ac:spMk id="63493" creationId="{00000000-0000-0000-0000-000000000000}"/>
          </ac:spMkLst>
        </pc:spChg>
      </pc:sldChg>
      <pc:sldChg chg="modSp mod">
        <pc:chgData name="Sci Library User" userId="b38e8abe-debd-4b7b-a571-441ea48c3b71" providerId="ADAL" clId="{02E06595-383F-4A97-BBA0-AB68A8FE3CE8}" dt="2020-05-09T16:25:28.797" v="213" actId="403"/>
        <pc:sldMkLst>
          <pc:docMk/>
          <pc:sldMk cId="3865457870" sldId="327"/>
        </pc:sldMkLst>
        <pc:spChg chg="mod">
          <ac:chgData name="Sci Library User" userId="b38e8abe-debd-4b7b-a571-441ea48c3b71" providerId="ADAL" clId="{02E06595-383F-4A97-BBA0-AB68A8FE3CE8}" dt="2020-05-09T16:25:28.797" v="213" actId="403"/>
          <ac:spMkLst>
            <pc:docMk/>
            <pc:sldMk cId="3865457870" sldId="327"/>
            <ac:spMk id="68611" creationId="{00000000-0000-0000-0000-000000000000}"/>
          </ac:spMkLst>
        </pc:spChg>
      </pc:sldChg>
    </pc:docChg>
  </pc:docChgLst>
  <pc:docChgLst>
    <pc:chgData name="Sci Library User" userId="b38e8abe-debd-4b7b-a571-441ea48c3b71" providerId="ADAL" clId="{732C691D-05EF-4F7A-94B1-07BD7AB118B3}"/>
    <pc:docChg chg="undo custSel addSld delSld modSld sldOrd modSection">
      <pc:chgData name="Sci Library User" userId="b38e8abe-debd-4b7b-a571-441ea48c3b71" providerId="ADAL" clId="{732C691D-05EF-4F7A-94B1-07BD7AB118B3}" dt="2019-12-28T05:24:01.476" v="105"/>
      <pc:docMkLst>
        <pc:docMk/>
      </pc:docMkLst>
      <pc:sldChg chg="modSp">
        <pc:chgData name="Sci Library User" userId="b38e8abe-debd-4b7b-a571-441ea48c3b71" providerId="ADAL" clId="{732C691D-05EF-4F7A-94B1-07BD7AB118B3}" dt="2019-12-28T04:43:07.687" v="2" actId="2710"/>
        <pc:sldMkLst>
          <pc:docMk/>
          <pc:sldMk cId="1771673671" sldId="259"/>
        </pc:sldMkLst>
        <pc:spChg chg="mod">
          <ac:chgData name="Sci Library User" userId="b38e8abe-debd-4b7b-a571-441ea48c3b71" providerId="ADAL" clId="{732C691D-05EF-4F7A-94B1-07BD7AB118B3}" dt="2019-12-28T04:43:07.687" v="2" actId="2710"/>
          <ac:spMkLst>
            <pc:docMk/>
            <pc:sldMk cId="1771673671" sldId="259"/>
            <ac:spMk id="4099" creationId="{00000000-0000-0000-0000-000000000000}"/>
          </ac:spMkLst>
        </pc:spChg>
      </pc:sldChg>
      <pc:sldChg chg="modSp">
        <pc:chgData name="Sci Library User" userId="b38e8abe-debd-4b7b-a571-441ea48c3b71" providerId="ADAL" clId="{732C691D-05EF-4F7A-94B1-07BD7AB118B3}" dt="2019-12-28T04:43:03.811" v="1" actId="2710"/>
        <pc:sldMkLst>
          <pc:docMk/>
          <pc:sldMk cId="4138373439" sldId="261"/>
        </pc:sldMkLst>
        <pc:spChg chg="mod">
          <ac:chgData name="Sci Library User" userId="b38e8abe-debd-4b7b-a571-441ea48c3b71" providerId="ADAL" clId="{732C691D-05EF-4F7A-94B1-07BD7AB118B3}" dt="2019-12-28T04:43:01.217" v="0" actId="14100"/>
          <ac:spMkLst>
            <pc:docMk/>
            <pc:sldMk cId="4138373439" sldId="261"/>
            <ac:spMk id="2" creationId="{B24468D7-D2BE-4220-8FD6-A33184150A28}"/>
          </ac:spMkLst>
        </pc:spChg>
        <pc:spChg chg="mod">
          <ac:chgData name="Sci Library User" userId="b38e8abe-debd-4b7b-a571-441ea48c3b71" providerId="ADAL" clId="{732C691D-05EF-4F7A-94B1-07BD7AB118B3}" dt="2019-12-28T04:43:03.811" v="1" actId="2710"/>
          <ac:spMkLst>
            <pc:docMk/>
            <pc:sldMk cId="4138373439" sldId="261"/>
            <ac:spMk id="3" creationId="{00000000-0000-0000-0000-000000000000}"/>
          </ac:spMkLst>
        </pc:spChg>
      </pc:sldChg>
      <pc:sldChg chg="add ord">
        <pc:chgData name="Sci Library User" userId="b38e8abe-debd-4b7b-a571-441ea48c3b71" providerId="ADAL" clId="{732C691D-05EF-4F7A-94B1-07BD7AB118B3}" dt="2019-12-28T04:54:26.828" v="63"/>
        <pc:sldMkLst>
          <pc:docMk/>
          <pc:sldMk cId="0" sldId="279"/>
        </pc:sldMkLst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298"/>
        </pc:sldMkLst>
        <pc:spChg chg="mod">
          <ac:chgData name="Sci Library User" userId="b38e8abe-debd-4b7b-a571-441ea48c3b71" providerId="ADAL" clId="{732C691D-05EF-4F7A-94B1-07BD7AB118B3}" dt="2019-12-28T04:50:58.499" v="5" actId="14100"/>
          <ac:spMkLst>
            <pc:docMk/>
            <pc:sldMk cId="0" sldId="298"/>
            <ac:spMk id="5123" creationId="{A74204F6-61B8-444F-A19D-51C0491BD55A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299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0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1"/>
        </pc:sldMkLst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2"/>
        </pc:sldMkLst>
        <pc:picChg chg="mod">
          <ac:chgData name="Sci Library User" userId="b38e8abe-debd-4b7b-a571-441ea48c3b71" providerId="ADAL" clId="{732C691D-05EF-4F7A-94B1-07BD7AB118B3}" dt="2019-12-28T04:51:09.970" v="6" actId="14100"/>
          <ac:picMkLst>
            <pc:docMk/>
            <pc:sldMk cId="0" sldId="302"/>
            <ac:picMk id="9219" creationId="{4D740F78-5698-4355-AF20-D5E6030B67B1}"/>
          </ac:picMkLst>
        </pc:picChg>
      </pc:sldChg>
      <pc:sldChg chg="del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3"/>
        </pc:sldMkLst>
        <pc:spChg chg="del">
          <ac:chgData name="Sci Library User" userId="b38e8abe-debd-4b7b-a571-441ea48c3b71" providerId="ADAL" clId="{732C691D-05EF-4F7A-94B1-07BD7AB118B3}" dt="2019-12-28T04:51:13.471" v="7" actId="478"/>
          <ac:spMkLst>
            <pc:docMk/>
            <pc:sldMk cId="0" sldId="303"/>
            <ac:spMk id="10244" creationId="{ED743A47-A483-4666-80BA-50EBCF4AB648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4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5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6"/>
        </pc:sldMkLst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7"/>
        </pc:sldMkLst>
        <pc:spChg chg="mod">
          <ac:chgData name="Sci Library User" userId="b38e8abe-debd-4b7b-a571-441ea48c3b71" providerId="ADAL" clId="{732C691D-05EF-4F7A-94B1-07BD7AB118B3}" dt="2019-12-28T04:52:28.112" v="34" actId="1076"/>
          <ac:spMkLst>
            <pc:docMk/>
            <pc:sldMk cId="0" sldId="307"/>
            <ac:spMk id="14339" creationId="{4B074ADA-6B19-4EA3-BCDD-F530605E136E}"/>
          </ac:spMkLst>
        </pc:spChg>
        <pc:spChg chg="mod">
          <ac:chgData name="Sci Library User" userId="b38e8abe-debd-4b7b-a571-441ea48c3b71" providerId="ADAL" clId="{732C691D-05EF-4F7A-94B1-07BD7AB118B3}" dt="2019-12-28T04:52:14.366" v="31" actId="1076"/>
          <ac:spMkLst>
            <pc:docMk/>
            <pc:sldMk cId="0" sldId="307"/>
            <ac:spMk id="14340" creationId="{AB636914-E904-47CC-89E0-3BB0DC7D973D}"/>
          </ac:spMkLst>
        </pc:spChg>
        <pc:spChg chg="mod">
          <ac:chgData name="Sci Library User" userId="b38e8abe-debd-4b7b-a571-441ea48c3b71" providerId="ADAL" clId="{732C691D-05EF-4F7A-94B1-07BD7AB118B3}" dt="2019-12-28T04:51:27.869" v="8" actId="14100"/>
          <ac:spMkLst>
            <pc:docMk/>
            <pc:sldMk cId="0" sldId="307"/>
            <ac:spMk id="23554" creationId="{A494643E-9EA8-44FC-ABB5-117AD46CD564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8"/>
        </pc:sldMkLst>
      </pc:sldChg>
      <pc:sldChg chg="delSp 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09"/>
        </pc:sldMkLst>
        <pc:spChg chg="mod">
          <ac:chgData name="Sci Library User" userId="b38e8abe-debd-4b7b-a571-441ea48c3b71" providerId="ADAL" clId="{732C691D-05EF-4F7A-94B1-07BD7AB118B3}" dt="2019-12-28T04:52:56.177" v="44" actId="2710"/>
          <ac:spMkLst>
            <pc:docMk/>
            <pc:sldMk cId="0" sldId="309"/>
            <ac:spMk id="16387" creationId="{C08BD132-4783-46F6-AD0A-384A8EC6EB36}"/>
          </ac:spMkLst>
        </pc:spChg>
        <pc:spChg chg="del">
          <ac:chgData name="Sci Library User" userId="b38e8abe-debd-4b7b-a571-441ea48c3b71" providerId="ADAL" clId="{732C691D-05EF-4F7A-94B1-07BD7AB118B3}" dt="2019-12-28T04:52:46.363" v="39" actId="478"/>
          <ac:spMkLst>
            <pc:docMk/>
            <pc:sldMk cId="0" sldId="309"/>
            <ac:spMk id="16388" creationId="{8731F81F-E394-4A7F-A97E-C86BFB38A890}"/>
          </ac:spMkLst>
        </pc:spChg>
        <pc:picChg chg="mod">
          <ac:chgData name="Sci Library User" userId="b38e8abe-debd-4b7b-a571-441ea48c3b71" providerId="ADAL" clId="{732C691D-05EF-4F7A-94B1-07BD7AB118B3}" dt="2019-12-28T04:52:47.551" v="40" actId="1076"/>
          <ac:picMkLst>
            <pc:docMk/>
            <pc:sldMk cId="0" sldId="309"/>
            <ac:picMk id="16389" creationId="{29488C7F-0402-4CF3-AC7F-E7C28FE437CA}"/>
          </ac:picMkLst>
        </pc:picChg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0"/>
        </pc:sldMkLst>
        <pc:spChg chg="mod">
          <ac:chgData name="Sci Library User" userId="b38e8abe-debd-4b7b-a571-441ea48c3b71" providerId="ADAL" clId="{732C691D-05EF-4F7A-94B1-07BD7AB118B3}" dt="2019-12-28T04:53:05.793" v="48" actId="14100"/>
          <ac:spMkLst>
            <pc:docMk/>
            <pc:sldMk cId="0" sldId="310"/>
            <ac:spMk id="17411" creationId="{87DAB9F1-131F-4A18-9850-8CF1EB398BCE}"/>
          </ac:spMkLst>
        </pc:spChg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1"/>
        </pc:sldMkLst>
        <pc:picChg chg="mod">
          <ac:chgData name="Sci Library User" userId="b38e8abe-debd-4b7b-a571-441ea48c3b71" providerId="ADAL" clId="{732C691D-05EF-4F7A-94B1-07BD7AB118B3}" dt="2019-12-28T04:53:10.888" v="50" actId="1076"/>
          <ac:picMkLst>
            <pc:docMk/>
            <pc:sldMk cId="0" sldId="311"/>
            <ac:picMk id="18435" creationId="{DAAA3D37-8CA2-420F-8F3C-8B3FE6024B8A}"/>
          </ac:picMkLst>
        </pc:picChg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2"/>
        </pc:sldMkLst>
        <pc:spChg chg="mod">
          <ac:chgData name="Sci Library User" userId="b38e8abe-debd-4b7b-a571-441ea48c3b71" providerId="ADAL" clId="{732C691D-05EF-4F7A-94B1-07BD7AB118B3}" dt="2019-12-28T04:53:16.716" v="51" actId="14100"/>
          <ac:spMkLst>
            <pc:docMk/>
            <pc:sldMk cId="0" sldId="312"/>
            <ac:spMk id="25605" creationId="{716B6C8E-10A4-4FF2-B724-61DC328B48B4}"/>
          </ac:spMkLst>
        </pc:spChg>
        <pc:picChg chg="mod">
          <ac:chgData name="Sci Library User" userId="b38e8abe-debd-4b7b-a571-441ea48c3b71" providerId="ADAL" clId="{732C691D-05EF-4F7A-94B1-07BD7AB118B3}" dt="2019-12-28T04:53:20.373" v="53" actId="14100"/>
          <ac:picMkLst>
            <pc:docMk/>
            <pc:sldMk cId="0" sldId="312"/>
            <ac:picMk id="19459" creationId="{5E20FA97-DF14-4BDC-BEF9-81858338EB9C}"/>
          </ac:picMkLst>
        </pc:picChg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3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4"/>
        </pc:sldMkLst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5"/>
        </pc:sldMkLst>
        <pc:picChg chg="mod">
          <ac:chgData name="Sci Library User" userId="b38e8abe-debd-4b7b-a571-441ea48c3b71" providerId="ADAL" clId="{732C691D-05EF-4F7A-94B1-07BD7AB118B3}" dt="2019-12-28T04:53:32.331" v="56" actId="1076"/>
          <ac:picMkLst>
            <pc:docMk/>
            <pc:sldMk cId="0" sldId="315"/>
            <ac:picMk id="22532" creationId="{CED150C9-B50C-4085-A1BD-BB9FDE725E02}"/>
          </ac:picMkLst>
        </pc:picChg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6"/>
        </pc:sldMkLst>
        <pc:picChg chg="mod">
          <ac:chgData name="Sci Library User" userId="b38e8abe-debd-4b7b-a571-441ea48c3b71" providerId="ADAL" clId="{732C691D-05EF-4F7A-94B1-07BD7AB118B3}" dt="2019-12-28T04:53:37.973" v="60" actId="1076"/>
          <ac:picMkLst>
            <pc:docMk/>
            <pc:sldMk cId="0" sldId="316"/>
            <ac:picMk id="23556" creationId="{D5E85582-6967-4908-B69E-E5B5D0A4B09D}"/>
          </ac:picMkLst>
        </pc:picChg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7"/>
        </pc:sldMkLst>
      </pc:sldChg>
      <pc:sldChg chg="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8"/>
        </pc:sldMkLst>
      </pc:sldChg>
      <pc:sldChg chg="modSp add modTransition">
        <pc:chgData name="Sci Library User" userId="b38e8abe-debd-4b7b-a571-441ea48c3b71" providerId="ADAL" clId="{732C691D-05EF-4F7A-94B1-07BD7AB118B3}" dt="2019-12-28T04:54:54.696" v="64"/>
        <pc:sldMkLst>
          <pc:docMk/>
          <pc:sldMk cId="0" sldId="319"/>
        </pc:sldMkLst>
        <pc:spChg chg="mod">
          <ac:chgData name="Sci Library User" userId="b38e8abe-debd-4b7b-a571-441ea48c3b71" providerId="ADAL" clId="{732C691D-05EF-4F7A-94B1-07BD7AB118B3}" dt="2019-12-28T04:53:48.334" v="61" actId="20577"/>
          <ac:spMkLst>
            <pc:docMk/>
            <pc:sldMk cId="0" sldId="319"/>
            <ac:spMk id="38916" creationId="{85472035-67CD-4D9C-B0B5-DA8CDF61E921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5:17:46.466" v="66"/>
        <pc:sldMkLst>
          <pc:docMk/>
          <pc:sldMk cId="622278899" sldId="320"/>
        </pc:sldMkLst>
      </pc:sldChg>
      <pc:sldChg chg="add modTransition">
        <pc:chgData name="Sci Library User" userId="b38e8abe-debd-4b7b-a571-441ea48c3b71" providerId="ADAL" clId="{732C691D-05EF-4F7A-94B1-07BD7AB118B3}" dt="2019-12-28T05:17:46.466" v="66"/>
        <pc:sldMkLst>
          <pc:docMk/>
          <pc:sldMk cId="2162340192" sldId="321"/>
        </pc:sldMkLst>
      </pc:sldChg>
      <pc:sldChg chg="addSp modSp add modAnim">
        <pc:chgData name="Sci Library User" userId="b38e8abe-debd-4b7b-a571-441ea48c3b71" providerId="ADAL" clId="{732C691D-05EF-4F7A-94B1-07BD7AB118B3}" dt="2019-12-28T05:19:23.090" v="88" actId="113"/>
        <pc:sldMkLst>
          <pc:docMk/>
          <pc:sldMk cId="4188114792" sldId="322"/>
        </pc:sldMkLst>
        <pc:spChg chg="add mod">
          <ac:chgData name="Sci Library User" userId="b38e8abe-debd-4b7b-a571-441ea48c3b71" providerId="ADAL" clId="{732C691D-05EF-4F7A-94B1-07BD7AB118B3}" dt="2019-12-28T05:19:20.121" v="84" actId="114"/>
          <ac:spMkLst>
            <pc:docMk/>
            <pc:sldMk cId="4188114792" sldId="322"/>
            <ac:spMk id="5" creationId="{AFE05FEF-42C5-4227-A96D-BDDD2B414C96}"/>
          </ac:spMkLst>
        </pc:spChg>
        <pc:spChg chg="mod">
          <ac:chgData name="Sci Library User" userId="b38e8abe-debd-4b7b-a571-441ea48c3b71" providerId="ADAL" clId="{732C691D-05EF-4F7A-94B1-07BD7AB118B3}" dt="2019-12-28T05:19:23.090" v="88" actId="113"/>
          <ac:spMkLst>
            <pc:docMk/>
            <pc:sldMk cId="4188114792" sldId="322"/>
            <ac:spMk id="30723" creationId="{00000000-0000-0000-0000-000000000000}"/>
          </ac:spMkLst>
        </pc:spChg>
        <pc:spChg chg="mod">
          <ac:chgData name="Sci Library User" userId="b38e8abe-debd-4b7b-a571-441ea48c3b71" providerId="ADAL" clId="{732C691D-05EF-4F7A-94B1-07BD7AB118B3}" dt="2019-12-28T05:19:09.260" v="77" actId="1076"/>
          <ac:spMkLst>
            <pc:docMk/>
            <pc:sldMk cId="4188114792" sldId="322"/>
            <ac:spMk id="30724" creationId="{00000000-0000-0000-0000-000000000000}"/>
          </ac:spMkLst>
        </pc:spChg>
      </pc:sldChg>
      <pc:sldChg chg="addSp delSp modSp add del modAnim">
        <pc:chgData name="Sci Library User" userId="b38e8abe-debd-4b7b-a571-441ea48c3b71" providerId="ADAL" clId="{732C691D-05EF-4F7A-94B1-07BD7AB118B3}" dt="2019-12-28T05:19:26.981" v="89" actId="47"/>
        <pc:sldMkLst>
          <pc:docMk/>
          <pc:sldMk cId="26951648" sldId="323"/>
        </pc:sldMkLst>
        <pc:spChg chg="add mod">
          <ac:chgData name="Sci Library User" userId="b38e8abe-debd-4b7b-a571-441ea48c3b71" providerId="ADAL" clId="{732C691D-05EF-4F7A-94B1-07BD7AB118B3}" dt="2019-12-28T05:19:06.349" v="76"/>
          <ac:spMkLst>
            <pc:docMk/>
            <pc:sldMk cId="26951648" sldId="323"/>
            <ac:spMk id="2" creationId="{E6B0EAF6-32B1-4CEB-8CB6-44C10A050825}"/>
          </ac:spMkLst>
        </pc:spChg>
        <pc:spChg chg="del mod">
          <ac:chgData name="Sci Library User" userId="b38e8abe-debd-4b7b-a571-441ea48c3b71" providerId="ADAL" clId="{732C691D-05EF-4F7A-94B1-07BD7AB118B3}" dt="2019-12-28T05:19:06.349" v="76"/>
          <ac:spMkLst>
            <pc:docMk/>
            <pc:sldMk cId="26951648" sldId="323"/>
            <ac:spMk id="32772" creationId="{00000000-0000-0000-0000-000000000000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5:22:26.766" v="91"/>
        <pc:sldMkLst>
          <pc:docMk/>
          <pc:sldMk cId="439474645" sldId="323"/>
        </pc:sldMkLst>
      </pc:sldChg>
      <pc:sldChg chg="add modTransition">
        <pc:chgData name="Sci Library User" userId="b38e8abe-debd-4b7b-a571-441ea48c3b71" providerId="ADAL" clId="{732C691D-05EF-4F7A-94B1-07BD7AB118B3}" dt="2019-12-28T05:22:26.766" v="91"/>
        <pc:sldMkLst>
          <pc:docMk/>
          <pc:sldMk cId="713357691" sldId="324"/>
        </pc:sldMkLst>
      </pc:sldChg>
      <pc:sldChg chg="add modTransition">
        <pc:chgData name="Sci Library User" userId="b38e8abe-debd-4b7b-a571-441ea48c3b71" providerId="ADAL" clId="{732C691D-05EF-4F7A-94B1-07BD7AB118B3}" dt="2019-12-28T05:22:26.766" v="91"/>
        <pc:sldMkLst>
          <pc:docMk/>
          <pc:sldMk cId="550728490" sldId="325"/>
        </pc:sldMkLst>
      </pc:sldChg>
      <pc:sldChg chg="modSp add">
        <pc:chgData name="Sci Library User" userId="b38e8abe-debd-4b7b-a571-441ea48c3b71" providerId="ADAL" clId="{732C691D-05EF-4F7A-94B1-07BD7AB118B3}" dt="2019-12-28T05:23:08.308" v="95" actId="403"/>
        <pc:sldMkLst>
          <pc:docMk/>
          <pc:sldMk cId="3648350727" sldId="326"/>
        </pc:sldMkLst>
        <pc:spChg chg="mod">
          <ac:chgData name="Sci Library User" userId="b38e8abe-debd-4b7b-a571-441ea48c3b71" providerId="ADAL" clId="{732C691D-05EF-4F7A-94B1-07BD7AB118B3}" dt="2019-12-28T05:23:08.308" v="95" actId="403"/>
          <ac:spMkLst>
            <pc:docMk/>
            <pc:sldMk cId="3648350727" sldId="326"/>
            <ac:spMk id="63493" creationId="{00000000-0000-0000-0000-000000000000}"/>
          </ac:spMkLst>
        </pc:spChg>
      </pc:sldChg>
      <pc:sldChg chg="modSp add">
        <pc:chgData name="Sci Library User" userId="b38e8abe-debd-4b7b-a571-441ea48c3b71" providerId="ADAL" clId="{732C691D-05EF-4F7A-94B1-07BD7AB118B3}" dt="2019-12-28T05:23:15.403" v="100" actId="403"/>
        <pc:sldMkLst>
          <pc:docMk/>
          <pc:sldMk cId="3865457870" sldId="327"/>
        </pc:sldMkLst>
        <pc:spChg chg="mod">
          <ac:chgData name="Sci Library User" userId="b38e8abe-debd-4b7b-a571-441ea48c3b71" providerId="ADAL" clId="{732C691D-05EF-4F7A-94B1-07BD7AB118B3}" dt="2019-12-28T05:23:15.403" v="100" actId="403"/>
          <ac:spMkLst>
            <pc:docMk/>
            <pc:sldMk cId="3865457870" sldId="327"/>
            <ac:spMk id="68611" creationId="{00000000-0000-0000-0000-000000000000}"/>
          </ac:spMkLst>
        </pc:spChg>
      </pc:sldChg>
      <pc:sldChg chg="add modTransition">
        <pc:chgData name="Sci Library User" userId="b38e8abe-debd-4b7b-a571-441ea48c3b71" providerId="ADAL" clId="{732C691D-05EF-4F7A-94B1-07BD7AB118B3}" dt="2019-12-28T05:24:01.476" v="105"/>
        <pc:sldMkLst>
          <pc:docMk/>
          <pc:sldMk cId="4138458526" sldId="328"/>
        </pc:sldMkLst>
      </pc:sldChg>
      <pc:sldChg chg="modSp add modTransition">
        <pc:chgData name="Sci Library User" userId="b38e8abe-debd-4b7b-a571-441ea48c3b71" providerId="ADAL" clId="{732C691D-05EF-4F7A-94B1-07BD7AB118B3}" dt="2019-12-28T05:24:01.476" v="105"/>
        <pc:sldMkLst>
          <pc:docMk/>
          <pc:sldMk cId="3699888791" sldId="329"/>
        </pc:sldMkLst>
        <pc:picChg chg="mod">
          <ac:chgData name="Sci Library User" userId="b38e8abe-debd-4b7b-a571-441ea48c3b71" providerId="ADAL" clId="{732C691D-05EF-4F7A-94B1-07BD7AB118B3}" dt="2019-12-28T05:23:57.850" v="104" actId="1076"/>
          <ac:picMkLst>
            <pc:docMk/>
            <pc:sldMk cId="3699888791" sldId="329"/>
            <ac:picMk id="35842" creationId="{00000000-0000-0000-0000-000000000000}"/>
          </ac:picMkLst>
        </pc:picChg>
      </pc:sldChg>
    </pc:docChg>
  </pc:docChgLst>
  <pc:docChgLst>
    <pc:chgData name="Sci Library User" userId="b38e8abe-debd-4b7b-a571-441ea48c3b71" providerId="ADAL" clId="{48767AE5-8329-4FE0-AA14-DF8E71A5C100}"/>
    <pc:docChg chg="custSel delSld modSld sldOrd modSection">
      <pc:chgData name="Sci Library User" userId="b38e8abe-debd-4b7b-a571-441ea48c3b71" providerId="ADAL" clId="{48767AE5-8329-4FE0-AA14-DF8E71A5C100}" dt="2020-01-08T10:33:44.176" v="716" actId="14100"/>
      <pc:docMkLst>
        <pc:docMk/>
      </pc:docMkLst>
      <pc:sldChg chg="addSp delSp modSp">
        <pc:chgData name="Sci Library User" userId="b38e8abe-debd-4b7b-a571-441ea48c3b71" providerId="ADAL" clId="{48767AE5-8329-4FE0-AA14-DF8E71A5C100}" dt="2020-01-08T10:08:44.078" v="25" actId="12100"/>
        <pc:sldMkLst>
          <pc:docMk/>
          <pc:sldMk cId="2110209446" sldId="258"/>
        </pc:sldMkLst>
        <pc:spChg chg="del mod">
          <ac:chgData name="Sci Library User" userId="b38e8abe-debd-4b7b-a571-441ea48c3b71" providerId="ADAL" clId="{48767AE5-8329-4FE0-AA14-DF8E71A5C100}" dt="2020-01-08T10:08:28.051" v="1" actId="1032"/>
          <ac:spMkLst>
            <pc:docMk/>
            <pc:sldMk cId="2110209446" sldId="258"/>
            <ac:spMk id="3075" creationId="{00000000-0000-0000-0000-000000000000}"/>
          </ac:spMkLst>
        </pc:spChg>
        <pc:graphicFrameChg chg="add mod modGraphic">
          <ac:chgData name="Sci Library User" userId="b38e8abe-debd-4b7b-a571-441ea48c3b71" providerId="ADAL" clId="{48767AE5-8329-4FE0-AA14-DF8E71A5C100}" dt="2020-01-08T10:08:44.078" v="25" actId="12100"/>
          <ac:graphicFrameMkLst>
            <pc:docMk/>
            <pc:sldMk cId="2110209446" sldId="258"/>
            <ac:graphicFrameMk id="2" creationId="{67E79F08-2727-4B07-80F5-C3CABDB10E61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10:04.400" v="57" actId="13926"/>
        <pc:sldMkLst>
          <pc:docMk/>
          <pc:sldMk cId="1771673671" sldId="259"/>
        </pc:sldMkLst>
        <pc:spChg chg="mod">
          <ac:chgData name="Sci Library User" userId="b38e8abe-debd-4b7b-a571-441ea48c3b71" providerId="ADAL" clId="{48767AE5-8329-4FE0-AA14-DF8E71A5C100}" dt="2020-01-08T10:10:04.400" v="57" actId="13926"/>
          <ac:spMkLst>
            <pc:docMk/>
            <pc:sldMk cId="1771673671" sldId="259"/>
            <ac:spMk id="4099" creationId="{00000000-0000-0000-0000-000000000000}"/>
          </ac:spMkLst>
        </pc:spChg>
        <pc:picChg chg="mod">
          <ac:chgData name="Sci Library User" userId="b38e8abe-debd-4b7b-a571-441ea48c3b71" providerId="ADAL" clId="{48767AE5-8329-4FE0-AA14-DF8E71A5C100}" dt="2020-01-08T10:09:43.133" v="45" actId="1076"/>
          <ac:picMkLst>
            <pc:docMk/>
            <pc:sldMk cId="1771673671" sldId="259"/>
            <ac:picMk id="4101" creationId="{00000000-0000-0000-0000-000000000000}"/>
          </ac:picMkLst>
        </pc:picChg>
      </pc:sldChg>
      <pc:sldChg chg="modSp">
        <pc:chgData name="Sci Library User" userId="b38e8abe-debd-4b7b-a571-441ea48c3b71" providerId="ADAL" clId="{48767AE5-8329-4FE0-AA14-DF8E71A5C100}" dt="2020-01-08T10:10:52.899" v="90" actId="404"/>
        <pc:sldMkLst>
          <pc:docMk/>
          <pc:sldMk cId="214383106" sldId="260"/>
        </pc:sldMkLst>
        <pc:spChg chg="mod">
          <ac:chgData name="Sci Library User" userId="b38e8abe-debd-4b7b-a571-441ea48c3b71" providerId="ADAL" clId="{48767AE5-8329-4FE0-AA14-DF8E71A5C100}" dt="2020-01-08T10:10:52.899" v="90" actId="404"/>
          <ac:spMkLst>
            <pc:docMk/>
            <pc:sldMk cId="214383106" sldId="260"/>
            <ac:spMk id="8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10:43.991" v="84" actId="1076"/>
          <ac:spMkLst>
            <pc:docMk/>
            <pc:sldMk cId="214383106" sldId="260"/>
            <ac:spMk id="5122" creationId="{00000000-0000-0000-0000-000000000000}"/>
          </ac:spMkLst>
        </pc:spChg>
      </pc:sldChg>
      <pc:sldChg chg="modSp">
        <pc:chgData name="Sci Library User" userId="b38e8abe-debd-4b7b-a571-441ea48c3b71" providerId="ADAL" clId="{48767AE5-8329-4FE0-AA14-DF8E71A5C100}" dt="2020-01-08T10:12:57.096" v="223" actId="404"/>
        <pc:sldMkLst>
          <pc:docMk/>
          <pc:sldMk cId="4138373439" sldId="261"/>
        </pc:sldMkLst>
        <pc:spChg chg="mod">
          <ac:chgData name="Sci Library User" userId="b38e8abe-debd-4b7b-a571-441ea48c3b71" providerId="ADAL" clId="{48767AE5-8329-4FE0-AA14-DF8E71A5C100}" dt="2020-01-08T10:12:45.957" v="216" actId="1076"/>
          <ac:spMkLst>
            <pc:docMk/>
            <pc:sldMk cId="4138373439" sldId="261"/>
            <ac:spMk id="2" creationId="{B24468D7-D2BE-4220-8FD6-A33184150A28}"/>
          </ac:spMkLst>
        </pc:spChg>
        <pc:spChg chg="mod">
          <ac:chgData name="Sci Library User" userId="b38e8abe-debd-4b7b-a571-441ea48c3b71" providerId="ADAL" clId="{48767AE5-8329-4FE0-AA14-DF8E71A5C100}" dt="2020-01-08T10:12:57.096" v="223" actId="404"/>
          <ac:spMkLst>
            <pc:docMk/>
            <pc:sldMk cId="4138373439" sldId="261"/>
            <ac:spMk id="3" creationId="{00000000-0000-0000-0000-000000000000}"/>
          </ac:spMkLst>
        </pc:spChg>
      </pc:sldChg>
      <pc:sldChg chg="addSp delSp modSp">
        <pc:chgData name="Sci Library User" userId="b38e8abe-debd-4b7b-a571-441ea48c3b71" providerId="ADAL" clId="{48767AE5-8329-4FE0-AA14-DF8E71A5C100}" dt="2020-01-08T10:22:32.633" v="460" actId="2711"/>
        <pc:sldMkLst>
          <pc:docMk/>
          <pc:sldMk cId="774693959" sldId="263"/>
        </pc:sldMkLst>
        <pc:spChg chg="add del mod">
          <ac:chgData name="Sci Library User" userId="b38e8abe-debd-4b7b-a571-441ea48c3b71" providerId="ADAL" clId="{48767AE5-8329-4FE0-AA14-DF8E71A5C100}" dt="2020-01-08T10:14:55.773" v="268"/>
          <ac:spMkLst>
            <pc:docMk/>
            <pc:sldMk cId="774693959" sldId="263"/>
            <ac:spMk id="5" creationId="{01A3262C-CD6B-4965-9E59-A52A7E855D5F}"/>
          </ac:spMkLst>
        </pc:spChg>
        <pc:spChg chg="add del mod">
          <ac:chgData name="Sci Library User" userId="b38e8abe-debd-4b7b-a571-441ea48c3b71" providerId="ADAL" clId="{48767AE5-8329-4FE0-AA14-DF8E71A5C100}" dt="2020-01-08T10:14:55.773" v="268"/>
          <ac:spMkLst>
            <pc:docMk/>
            <pc:sldMk cId="774693959" sldId="263"/>
            <ac:spMk id="7" creationId="{DBEA15FC-2727-4756-A198-429EA3D7884D}"/>
          </ac:spMkLst>
        </pc:spChg>
        <pc:spChg chg="del mod">
          <ac:chgData name="Sci Library User" userId="b38e8abe-debd-4b7b-a571-441ea48c3b71" providerId="ADAL" clId="{48767AE5-8329-4FE0-AA14-DF8E71A5C100}" dt="2020-01-08T10:14:50.074" v="266" actId="478"/>
          <ac:spMkLst>
            <pc:docMk/>
            <pc:sldMk cId="774693959" sldId="263"/>
            <ac:spMk id="9219" creationId="{00000000-0000-0000-0000-000000000000}"/>
          </ac:spMkLst>
        </pc:spChg>
        <pc:spChg chg="del mod">
          <ac:chgData name="Sci Library User" userId="b38e8abe-debd-4b7b-a571-441ea48c3b71" providerId="ADAL" clId="{48767AE5-8329-4FE0-AA14-DF8E71A5C100}" dt="2020-01-08T10:14:52.035" v="267" actId="478"/>
          <ac:spMkLst>
            <pc:docMk/>
            <pc:sldMk cId="774693959" sldId="263"/>
            <ac:spMk id="9220" creationId="{00000000-0000-0000-0000-000000000000}"/>
          </ac:spMkLst>
        </pc:spChg>
        <pc:graphicFrameChg chg="add mod modGraphic">
          <ac:chgData name="Sci Library User" userId="b38e8abe-debd-4b7b-a571-441ea48c3b71" providerId="ADAL" clId="{48767AE5-8329-4FE0-AA14-DF8E71A5C100}" dt="2020-01-08T10:22:32.633" v="460" actId="2711"/>
          <ac:graphicFrameMkLst>
            <pc:docMk/>
            <pc:sldMk cId="774693959" sldId="263"/>
            <ac:graphicFrameMk id="2" creationId="{6B1FC21A-B00F-42F1-A8D8-9D9C42500089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21:10.901" v="442" actId="27636"/>
        <pc:sldMkLst>
          <pc:docMk/>
          <pc:sldMk cId="3049318990" sldId="264"/>
        </pc:sldMkLst>
        <pc:spChg chg="mod">
          <ac:chgData name="Sci Library User" userId="b38e8abe-debd-4b7b-a571-441ea48c3b71" providerId="ADAL" clId="{48767AE5-8329-4FE0-AA14-DF8E71A5C100}" dt="2020-01-08T10:16:18.741" v="330" actId="1076"/>
          <ac:spMkLst>
            <pc:docMk/>
            <pc:sldMk cId="3049318990" sldId="264"/>
            <ac:spMk id="10242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21:10.901" v="442" actId="27636"/>
          <ac:spMkLst>
            <pc:docMk/>
            <pc:sldMk cId="3049318990" sldId="264"/>
            <ac:spMk id="10243" creationId="{00000000-0000-0000-0000-000000000000}"/>
          </ac:spMkLst>
        </pc:spChg>
        <pc:picChg chg="mod">
          <ac:chgData name="Sci Library User" userId="b38e8abe-debd-4b7b-a571-441ea48c3b71" providerId="ADAL" clId="{48767AE5-8329-4FE0-AA14-DF8E71A5C100}" dt="2020-01-08T10:16:35.500" v="342" actId="1076"/>
          <ac:picMkLst>
            <pc:docMk/>
            <pc:sldMk cId="3049318990" sldId="264"/>
            <ac:picMk id="10245" creationId="{00000000-0000-0000-0000-000000000000}"/>
          </ac:picMkLst>
        </pc:picChg>
      </pc:sldChg>
      <pc:sldChg chg="addSp modSp">
        <pc:chgData name="Sci Library User" userId="b38e8abe-debd-4b7b-a571-441ea48c3b71" providerId="ADAL" clId="{48767AE5-8329-4FE0-AA14-DF8E71A5C100}" dt="2020-01-08T10:17:50.972" v="363" actId="1076"/>
        <pc:sldMkLst>
          <pc:docMk/>
          <pc:sldMk cId="803428156" sldId="266"/>
        </pc:sldMkLst>
        <pc:spChg chg="add mod">
          <ac:chgData name="Sci Library User" userId="b38e8abe-debd-4b7b-a571-441ea48c3b71" providerId="ADAL" clId="{48767AE5-8329-4FE0-AA14-DF8E71A5C100}" dt="2020-01-08T10:17:50.972" v="363" actId="1076"/>
          <ac:spMkLst>
            <pc:docMk/>
            <pc:sldMk cId="803428156" sldId="266"/>
            <ac:spMk id="2" creationId="{EEBDB9C9-C20C-4BF4-9215-85EDCABAB01C}"/>
          </ac:spMkLst>
        </pc:spChg>
        <pc:graphicFrameChg chg="mod">
          <ac:chgData name="Sci Library User" userId="b38e8abe-debd-4b7b-a571-441ea48c3b71" providerId="ADAL" clId="{48767AE5-8329-4FE0-AA14-DF8E71A5C100}" dt="2020-01-08T10:17:42.095" v="361"/>
          <ac:graphicFrameMkLst>
            <pc:docMk/>
            <pc:sldMk cId="803428156" sldId="266"/>
            <ac:graphicFrameMk id="12292" creationId="{0A30AD19-C211-42B4-9EA3-60CF3FEB89D1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20:10.270" v="425" actId="404"/>
        <pc:sldMkLst>
          <pc:docMk/>
          <pc:sldMk cId="3227091888" sldId="267"/>
        </pc:sldMkLst>
        <pc:spChg chg="mod">
          <ac:chgData name="Sci Library User" userId="b38e8abe-debd-4b7b-a571-441ea48c3b71" providerId="ADAL" clId="{48767AE5-8329-4FE0-AA14-DF8E71A5C100}" dt="2020-01-08T10:18:58.120" v="398" actId="6549"/>
          <ac:spMkLst>
            <pc:docMk/>
            <pc:sldMk cId="3227091888" sldId="267"/>
            <ac:spMk id="13316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20:10.270" v="425" actId="404"/>
          <ac:spMkLst>
            <pc:docMk/>
            <pc:sldMk cId="3227091888" sldId="267"/>
            <ac:spMk id="13318" creationId="{00000000-0000-0000-0000-000000000000}"/>
          </ac:spMkLst>
        </pc:spChg>
      </pc:sldChg>
      <pc:sldChg chg="modSp">
        <pc:chgData name="Sci Library User" userId="b38e8abe-debd-4b7b-a571-441ea48c3b71" providerId="ADAL" clId="{48767AE5-8329-4FE0-AA14-DF8E71A5C100}" dt="2020-01-08T10:23:06.525" v="473" actId="404"/>
        <pc:sldMkLst>
          <pc:docMk/>
          <pc:sldMk cId="1880910366" sldId="269"/>
        </pc:sldMkLst>
        <pc:graphicFrameChg chg="mod">
          <ac:chgData name="Sci Library User" userId="b38e8abe-debd-4b7b-a571-441ea48c3b71" providerId="ADAL" clId="{48767AE5-8329-4FE0-AA14-DF8E71A5C100}" dt="2020-01-08T10:23:06.525" v="473" actId="404"/>
          <ac:graphicFrameMkLst>
            <pc:docMk/>
            <pc:sldMk cId="1880910366" sldId="269"/>
            <ac:graphicFrameMk id="5" creationId="{DF70F2E2-6A8F-4FA8-8CAC-DD4B2DF9BAAE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23:16.985" v="476"/>
        <pc:sldMkLst>
          <pc:docMk/>
          <pc:sldMk cId="2264881775" sldId="270"/>
        </pc:sldMkLst>
        <pc:graphicFrameChg chg="mod">
          <ac:chgData name="Sci Library User" userId="b38e8abe-debd-4b7b-a571-441ea48c3b71" providerId="ADAL" clId="{48767AE5-8329-4FE0-AA14-DF8E71A5C100}" dt="2020-01-08T10:23:16.985" v="476"/>
          <ac:graphicFrameMkLst>
            <pc:docMk/>
            <pc:sldMk cId="2264881775" sldId="270"/>
            <ac:graphicFrameMk id="16389" creationId="{0E6187B8-5F85-4B98-83EE-DB8CE5C6206E}"/>
          </ac:graphicFrameMkLst>
        </pc:graphicFrameChg>
      </pc:sldChg>
      <pc:sldChg chg="addSp modSp">
        <pc:chgData name="Sci Library User" userId="b38e8abe-debd-4b7b-a571-441ea48c3b71" providerId="ADAL" clId="{48767AE5-8329-4FE0-AA14-DF8E71A5C100}" dt="2020-01-08T10:24:19.401" v="510" actId="207"/>
        <pc:sldMkLst>
          <pc:docMk/>
          <pc:sldMk cId="4172343691" sldId="272"/>
        </pc:sldMkLst>
        <pc:spChg chg="add mod">
          <ac:chgData name="Sci Library User" userId="b38e8abe-debd-4b7b-a571-441ea48c3b71" providerId="ADAL" clId="{48767AE5-8329-4FE0-AA14-DF8E71A5C100}" dt="2020-01-08T10:23:46.300" v="482" actId="1076"/>
          <ac:spMkLst>
            <pc:docMk/>
            <pc:sldMk cId="4172343691" sldId="272"/>
            <ac:spMk id="2" creationId="{3D3AFAD9-627F-4058-ABB3-AD23C572A9BF}"/>
          </ac:spMkLst>
        </pc:spChg>
        <pc:spChg chg="add mod">
          <ac:chgData name="Sci Library User" userId="b38e8abe-debd-4b7b-a571-441ea48c3b71" providerId="ADAL" clId="{48767AE5-8329-4FE0-AA14-DF8E71A5C100}" dt="2020-01-08T10:24:19.401" v="510" actId="207"/>
          <ac:spMkLst>
            <pc:docMk/>
            <pc:sldMk cId="4172343691" sldId="272"/>
            <ac:spMk id="3" creationId="{16112F8D-4BC3-4E24-903A-DAD1D5B9D6AB}"/>
          </ac:spMkLst>
        </pc:spChg>
        <pc:graphicFrameChg chg="mod">
          <ac:chgData name="Sci Library User" userId="b38e8abe-debd-4b7b-a571-441ea48c3b71" providerId="ADAL" clId="{48767AE5-8329-4FE0-AA14-DF8E71A5C100}" dt="2020-01-08T10:23:54.340" v="484"/>
          <ac:graphicFrameMkLst>
            <pc:docMk/>
            <pc:sldMk cId="4172343691" sldId="272"/>
            <ac:graphicFrameMk id="18440" creationId="{340C2226-67FE-43ED-8B78-D86C3681F652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25:02.861" v="529" actId="20577"/>
        <pc:sldMkLst>
          <pc:docMk/>
          <pc:sldMk cId="2628247992" sldId="273"/>
        </pc:sldMkLst>
        <pc:graphicFrameChg chg="mod">
          <ac:chgData name="Sci Library User" userId="b38e8abe-debd-4b7b-a571-441ea48c3b71" providerId="ADAL" clId="{48767AE5-8329-4FE0-AA14-DF8E71A5C100}" dt="2020-01-08T10:25:02.861" v="529" actId="20577"/>
          <ac:graphicFrameMkLst>
            <pc:docMk/>
            <pc:sldMk cId="2628247992" sldId="273"/>
            <ac:graphicFrameMk id="19460" creationId="{6B109541-FC81-4C61-BD66-882394E82A3D}"/>
          </ac:graphicFrameMkLst>
        </pc:graphicFrameChg>
      </pc:sldChg>
      <pc:sldChg chg="addSp modSp">
        <pc:chgData name="Sci Library User" userId="b38e8abe-debd-4b7b-a571-441ea48c3b71" providerId="ADAL" clId="{48767AE5-8329-4FE0-AA14-DF8E71A5C100}" dt="2020-01-08T10:25:45.076" v="544" actId="1076"/>
        <pc:sldMkLst>
          <pc:docMk/>
          <pc:sldMk cId="3123469681" sldId="275"/>
        </pc:sldMkLst>
        <pc:spChg chg="add mod">
          <ac:chgData name="Sci Library User" userId="b38e8abe-debd-4b7b-a571-441ea48c3b71" providerId="ADAL" clId="{48767AE5-8329-4FE0-AA14-DF8E71A5C100}" dt="2020-01-08T10:25:26.452" v="536" actId="1076"/>
          <ac:spMkLst>
            <pc:docMk/>
            <pc:sldMk cId="3123469681" sldId="275"/>
            <ac:spMk id="2" creationId="{FC2B8B7C-BF6B-47BC-8D56-AAB08AF8A5BE}"/>
          </ac:spMkLst>
        </pc:spChg>
        <pc:spChg chg="mod">
          <ac:chgData name="Sci Library User" userId="b38e8abe-debd-4b7b-a571-441ea48c3b71" providerId="ADAL" clId="{48767AE5-8329-4FE0-AA14-DF8E71A5C100}" dt="2020-01-08T10:25:42.511" v="543" actId="1076"/>
          <ac:spMkLst>
            <pc:docMk/>
            <pc:sldMk cId="3123469681" sldId="275"/>
            <ac:spMk id="8" creationId="{B1D5ADF0-2C7C-4A00-A380-F2F1EEF1E702}"/>
          </ac:spMkLst>
        </pc:spChg>
        <pc:spChg chg="mod">
          <ac:chgData name="Sci Library User" userId="b38e8abe-debd-4b7b-a571-441ea48c3b71" providerId="ADAL" clId="{48767AE5-8329-4FE0-AA14-DF8E71A5C100}" dt="2020-01-08T10:25:45.076" v="544" actId="1076"/>
          <ac:spMkLst>
            <pc:docMk/>
            <pc:sldMk cId="3123469681" sldId="275"/>
            <ac:spMk id="21506" creationId="{00000000-0000-0000-0000-000000000000}"/>
          </ac:spMkLst>
        </pc:spChg>
      </pc:sldChg>
      <pc:sldChg chg="modSp">
        <pc:chgData name="Sci Library User" userId="b38e8abe-debd-4b7b-a571-441ea48c3b71" providerId="ADAL" clId="{48767AE5-8329-4FE0-AA14-DF8E71A5C100}" dt="2020-01-08T10:26:09.384" v="551" actId="1076"/>
        <pc:sldMkLst>
          <pc:docMk/>
          <pc:sldMk cId="342192662" sldId="277"/>
        </pc:sldMkLst>
        <pc:graphicFrameChg chg="mod">
          <ac:chgData name="Sci Library User" userId="b38e8abe-debd-4b7b-a571-441ea48c3b71" providerId="ADAL" clId="{48767AE5-8329-4FE0-AA14-DF8E71A5C100}" dt="2020-01-08T10:26:09.384" v="551" actId="1076"/>
          <ac:graphicFrameMkLst>
            <pc:docMk/>
            <pc:sldMk cId="342192662" sldId="277"/>
            <ac:graphicFrameMk id="23556" creationId="{4B4C9E93-6535-4D0B-8C35-AE156318FF09}"/>
          </ac:graphicFrameMkLst>
        </pc:graphicFrameChg>
      </pc:sldChg>
      <pc:sldChg chg="del ord">
        <pc:chgData name="Sci Library User" userId="b38e8abe-debd-4b7b-a571-441ea48c3b71" providerId="ADAL" clId="{48767AE5-8329-4FE0-AA14-DF8E71A5C100}" dt="2020-01-08T10:22:38.105" v="461" actId="47"/>
        <pc:sldMkLst>
          <pc:docMk/>
          <pc:sldMk cId="0" sldId="279"/>
        </pc:sldMkLst>
      </pc:sldChg>
      <pc:sldChg chg="addSp modSp">
        <pc:chgData name="Sci Library User" userId="b38e8abe-debd-4b7b-a571-441ea48c3b71" providerId="ADAL" clId="{48767AE5-8329-4FE0-AA14-DF8E71A5C100}" dt="2020-01-08T10:27:50.928" v="623" actId="207"/>
        <pc:sldMkLst>
          <pc:docMk/>
          <pc:sldMk cId="3083778985" sldId="280"/>
        </pc:sldMkLst>
        <pc:spChg chg="add mod">
          <ac:chgData name="Sci Library User" userId="b38e8abe-debd-4b7b-a571-441ea48c3b71" providerId="ADAL" clId="{48767AE5-8329-4FE0-AA14-DF8E71A5C100}" dt="2020-01-08T10:27:15.492" v="584" actId="1076"/>
          <ac:spMkLst>
            <pc:docMk/>
            <pc:sldMk cId="3083778985" sldId="280"/>
            <ac:spMk id="2" creationId="{BC000AD2-1590-4C95-AE73-97AE57EE5B66}"/>
          </ac:spMkLst>
        </pc:spChg>
        <pc:spChg chg="add mod">
          <ac:chgData name="Sci Library User" userId="b38e8abe-debd-4b7b-a571-441ea48c3b71" providerId="ADAL" clId="{48767AE5-8329-4FE0-AA14-DF8E71A5C100}" dt="2020-01-08T10:27:36.739" v="603"/>
          <ac:spMkLst>
            <pc:docMk/>
            <pc:sldMk cId="3083778985" sldId="280"/>
            <ac:spMk id="3" creationId="{F6F23909-0ADE-493F-84F2-2A27C50C9005}"/>
          </ac:spMkLst>
        </pc:spChg>
        <pc:spChg chg="add mod">
          <ac:chgData name="Sci Library User" userId="b38e8abe-debd-4b7b-a571-441ea48c3b71" providerId="ADAL" clId="{48767AE5-8329-4FE0-AA14-DF8E71A5C100}" dt="2020-01-08T10:27:50.928" v="623" actId="207"/>
          <ac:spMkLst>
            <pc:docMk/>
            <pc:sldMk cId="3083778985" sldId="280"/>
            <ac:spMk id="4" creationId="{E16E1F5C-740E-4930-8D7C-2C8EBF02937E}"/>
          </ac:spMkLst>
        </pc:spChg>
        <pc:spChg chg="mod">
          <ac:chgData name="Sci Library User" userId="b38e8abe-debd-4b7b-a571-441ea48c3b71" providerId="ADAL" clId="{48767AE5-8329-4FE0-AA14-DF8E71A5C100}" dt="2020-01-08T10:26:30.851" v="562" actId="1076"/>
          <ac:spMkLst>
            <pc:docMk/>
            <pc:sldMk cId="3083778985" sldId="280"/>
            <ac:spMk id="26626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26:46.540" v="566" actId="1076"/>
          <ac:spMkLst>
            <pc:docMk/>
            <pc:sldMk cId="3083778985" sldId="280"/>
            <ac:spMk id="26627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26:50.086" v="567" actId="1076"/>
          <ac:spMkLst>
            <pc:docMk/>
            <pc:sldMk cId="3083778985" sldId="280"/>
            <ac:spMk id="26628" creationId="{00000000-0000-0000-0000-000000000000}"/>
          </ac:spMkLst>
        </pc:spChg>
      </pc:sldChg>
      <pc:sldChg chg="modSp">
        <pc:chgData name="Sci Library User" userId="b38e8abe-debd-4b7b-a571-441ea48c3b71" providerId="ADAL" clId="{48767AE5-8329-4FE0-AA14-DF8E71A5C100}" dt="2020-01-08T10:28:01.456" v="624" actId="2710"/>
        <pc:sldMkLst>
          <pc:docMk/>
          <pc:sldMk cId="1647920588" sldId="281"/>
        </pc:sldMkLst>
        <pc:spChg chg="mod">
          <ac:chgData name="Sci Library User" userId="b38e8abe-debd-4b7b-a571-441ea48c3b71" providerId="ADAL" clId="{48767AE5-8329-4FE0-AA14-DF8E71A5C100}" dt="2020-01-08T10:28:01.456" v="624" actId="2710"/>
          <ac:spMkLst>
            <pc:docMk/>
            <pc:sldMk cId="1647920588" sldId="281"/>
            <ac:spMk id="27651" creationId="{00000000-0000-0000-0000-000000000000}"/>
          </ac:spMkLst>
        </pc:spChg>
      </pc:sldChg>
      <pc:sldChg chg="modSp">
        <pc:chgData name="Sci Library User" userId="b38e8abe-debd-4b7b-a571-441ea48c3b71" providerId="ADAL" clId="{48767AE5-8329-4FE0-AA14-DF8E71A5C100}" dt="2020-01-08T10:30:11.295" v="634" actId="13926"/>
        <pc:sldMkLst>
          <pc:docMk/>
          <pc:sldMk cId="2360332666" sldId="282"/>
        </pc:sldMkLst>
        <pc:graphicFrameChg chg="mod">
          <ac:chgData name="Sci Library User" userId="b38e8abe-debd-4b7b-a571-441ea48c3b71" providerId="ADAL" clId="{48767AE5-8329-4FE0-AA14-DF8E71A5C100}" dt="2020-01-08T10:30:11.295" v="634" actId="13926"/>
          <ac:graphicFrameMkLst>
            <pc:docMk/>
            <pc:sldMk cId="2360332666" sldId="282"/>
            <ac:graphicFrameMk id="28677" creationId="{52B176BE-C73C-4B9A-A2D3-45575DED29DC}"/>
          </ac:graphicFrameMkLst>
        </pc:graphicFrameChg>
      </pc:sldChg>
      <pc:sldChg chg="modSp">
        <pc:chgData name="Sci Library User" userId="b38e8abe-debd-4b7b-a571-441ea48c3b71" providerId="ADAL" clId="{48767AE5-8329-4FE0-AA14-DF8E71A5C100}" dt="2020-01-08T10:31:51.708" v="681" actId="207"/>
        <pc:sldMkLst>
          <pc:docMk/>
          <pc:sldMk cId="217526875" sldId="283"/>
        </pc:sldMkLst>
        <pc:graphicFrameChg chg="mod">
          <ac:chgData name="Sci Library User" userId="b38e8abe-debd-4b7b-a571-441ea48c3b71" providerId="ADAL" clId="{48767AE5-8329-4FE0-AA14-DF8E71A5C100}" dt="2020-01-08T10:31:51.708" v="681" actId="207"/>
          <ac:graphicFrameMkLst>
            <pc:docMk/>
            <pc:sldMk cId="217526875" sldId="283"/>
            <ac:graphicFrameMk id="29700" creationId="{37F3F95A-E9E5-42BA-AE7C-25991D97D2C8}"/>
          </ac:graphicFrameMkLst>
        </pc:graphicFrameChg>
      </pc:sldChg>
      <pc:sldChg chg="addSp modSp">
        <pc:chgData name="Sci Library User" userId="b38e8abe-debd-4b7b-a571-441ea48c3b71" providerId="ADAL" clId="{48767AE5-8329-4FE0-AA14-DF8E71A5C100}" dt="2020-01-08T10:32:41.884" v="696" actId="1076"/>
        <pc:sldMkLst>
          <pc:docMk/>
          <pc:sldMk cId="2449119413" sldId="284"/>
        </pc:sldMkLst>
        <pc:spChg chg="add mod">
          <ac:chgData name="Sci Library User" userId="b38e8abe-debd-4b7b-a571-441ea48c3b71" providerId="ADAL" clId="{48767AE5-8329-4FE0-AA14-DF8E71A5C100}" dt="2020-01-08T10:32:41.884" v="696" actId="1076"/>
          <ac:spMkLst>
            <pc:docMk/>
            <pc:sldMk cId="2449119413" sldId="284"/>
            <ac:spMk id="2" creationId="{8048E0AF-1BBA-4273-8E0A-AE0C292AF99C}"/>
          </ac:spMkLst>
        </pc:spChg>
        <pc:graphicFrameChg chg="mod">
          <ac:chgData name="Sci Library User" userId="b38e8abe-debd-4b7b-a571-441ea48c3b71" providerId="ADAL" clId="{48767AE5-8329-4FE0-AA14-DF8E71A5C100}" dt="2020-01-08T10:32:23.832" v="684" actId="1076"/>
          <ac:graphicFrameMkLst>
            <pc:docMk/>
            <pc:sldMk cId="2449119413" sldId="284"/>
            <ac:graphicFrameMk id="30724" creationId="{551B73BD-5029-46BB-99BD-EAF1FBF8C5EB}"/>
          </ac:graphicFrameMkLst>
        </pc:graphicFrameChg>
      </pc:sldChg>
      <pc:sldChg chg="addSp delSp modSp">
        <pc:chgData name="Sci Library User" userId="b38e8abe-debd-4b7b-a571-441ea48c3b71" providerId="ADAL" clId="{48767AE5-8329-4FE0-AA14-DF8E71A5C100}" dt="2020-01-08T10:33:44.176" v="716" actId="14100"/>
        <pc:sldMkLst>
          <pc:docMk/>
          <pc:sldMk cId="952368260" sldId="292"/>
        </pc:sldMkLst>
        <pc:spChg chg="del mod">
          <ac:chgData name="Sci Library User" userId="b38e8abe-debd-4b7b-a571-441ea48c3b71" providerId="ADAL" clId="{48767AE5-8329-4FE0-AA14-DF8E71A5C100}" dt="2020-01-08T10:32:56.183" v="699" actId="1032"/>
          <ac:spMkLst>
            <pc:docMk/>
            <pc:sldMk cId="952368260" sldId="292"/>
            <ac:spMk id="3" creationId="{00000000-0000-0000-0000-000000000000}"/>
          </ac:spMkLst>
        </pc:spChg>
        <pc:spChg chg="mod">
          <ac:chgData name="Sci Library User" userId="b38e8abe-debd-4b7b-a571-441ea48c3b71" providerId="ADAL" clId="{48767AE5-8329-4FE0-AA14-DF8E71A5C100}" dt="2020-01-08T10:33:35.339" v="712" actId="1076"/>
          <ac:spMkLst>
            <pc:docMk/>
            <pc:sldMk cId="952368260" sldId="292"/>
            <ac:spMk id="38914" creationId="{00000000-0000-0000-0000-000000000000}"/>
          </ac:spMkLst>
        </pc:spChg>
        <pc:graphicFrameChg chg="add mod modGraphic">
          <ac:chgData name="Sci Library User" userId="b38e8abe-debd-4b7b-a571-441ea48c3b71" providerId="ADAL" clId="{48767AE5-8329-4FE0-AA14-DF8E71A5C100}" dt="2020-01-08T10:33:44.176" v="716" actId="14100"/>
          <ac:graphicFrameMkLst>
            <pc:docMk/>
            <pc:sldMk cId="952368260" sldId="292"/>
            <ac:graphicFrameMk id="2" creationId="{B48458EA-ED08-4B08-8E8A-1B2B5C3A22FC}"/>
          </ac:graphicFrameMkLst>
        </pc:graphicFrameChg>
      </pc:sldChg>
      <pc:sldChg chg="addSp modSp">
        <pc:chgData name="Sci Library User" userId="b38e8abe-debd-4b7b-a571-441ea48c3b71" providerId="ADAL" clId="{48767AE5-8329-4FE0-AA14-DF8E71A5C100}" dt="2020-01-08T10:29:38.523" v="632" actId="164"/>
        <pc:sldMkLst>
          <pc:docMk/>
          <pc:sldMk cId="3797096092" sldId="297"/>
        </pc:sldMkLst>
        <pc:spChg chg="add mod">
          <ac:chgData name="Sci Library User" userId="b38e8abe-debd-4b7b-a571-441ea48c3b71" providerId="ADAL" clId="{48767AE5-8329-4FE0-AA14-DF8E71A5C100}" dt="2020-01-08T10:29:38.523" v="632" actId="164"/>
          <ac:spMkLst>
            <pc:docMk/>
            <pc:sldMk cId="3797096092" sldId="297"/>
            <ac:spMk id="2" creationId="{4EF18F4F-E3D8-4F6B-963A-D585106AFA1C}"/>
          </ac:spMkLst>
        </pc:spChg>
        <pc:spChg chg="add mod">
          <ac:chgData name="Sci Library User" userId="b38e8abe-debd-4b7b-a571-441ea48c3b71" providerId="ADAL" clId="{48767AE5-8329-4FE0-AA14-DF8E71A5C100}" dt="2020-01-08T10:29:38.523" v="632" actId="164"/>
          <ac:spMkLst>
            <pc:docMk/>
            <pc:sldMk cId="3797096092" sldId="297"/>
            <ac:spMk id="3" creationId="{081AF8EE-CDE1-4D3C-B96A-ECC03053A595}"/>
          </ac:spMkLst>
        </pc:spChg>
        <pc:grpChg chg="add mod">
          <ac:chgData name="Sci Library User" userId="b38e8abe-debd-4b7b-a571-441ea48c3b71" providerId="ADAL" clId="{48767AE5-8329-4FE0-AA14-DF8E71A5C100}" dt="2020-01-08T10:29:38.523" v="632" actId="164"/>
          <ac:grpSpMkLst>
            <pc:docMk/>
            <pc:sldMk cId="3797096092" sldId="297"/>
            <ac:grpSpMk id="4" creationId="{60FB1897-26DA-4811-AC3C-236992AD907A}"/>
          </ac:grpSpMkLst>
        </pc:grpChg>
        <pc:picChg chg="mod">
          <ac:chgData name="Sci Library User" userId="b38e8abe-debd-4b7b-a571-441ea48c3b71" providerId="ADAL" clId="{48767AE5-8329-4FE0-AA14-DF8E71A5C100}" dt="2020-01-08T10:29:38.523" v="632" actId="164"/>
          <ac:picMkLst>
            <pc:docMk/>
            <pc:sldMk cId="3797096092" sldId="297"/>
            <ac:picMk id="5122" creationId="{00000000-0000-0000-0000-000000000000}"/>
          </ac:picMkLst>
        </pc:picChg>
      </pc:sldChg>
    </pc:docChg>
  </pc:docChgLst>
</pc:chgInfo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7CD76A-260F-459E-9D2B-65870E4C45E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FB5CF2A-4B61-4199-9DD2-E08967378369}">
      <dgm:prSet phldrT="[Text]"/>
      <dgm:spPr/>
      <dgm:t>
        <a:bodyPr/>
        <a:lstStyle/>
        <a:p>
          <a:pPr>
            <a:buFontTx/>
            <a:buNone/>
          </a:pPr>
          <a:r>
            <a:rPr lang="en-US" altLang="en-US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XÁC ĐỊNH VẾT THƯƠNG MẠCH MÁU</a:t>
          </a:r>
          <a:endParaRPr lang="en-US"/>
        </a:p>
      </dgm:t>
    </dgm:pt>
    <dgm:pt modelId="{13152758-D4C7-4E65-96C6-C6A1AFD55ED1}" type="parTrans" cxnId="{77B59F4D-5F55-42B5-9BFA-A989ACBEFE75}">
      <dgm:prSet/>
      <dgm:spPr/>
      <dgm:t>
        <a:bodyPr/>
        <a:lstStyle/>
        <a:p>
          <a:endParaRPr lang="en-US"/>
        </a:p>
      </dgm:t>
    </dgm:pt>
    <dgm:pt modelId="{262900EA-470F-492A-B5E6-2A67F39889E8}" type="sibTrans" cxnId="{77B59F4D-5F55-42B5-9BFA-A989ACBEFE75}">
      <dgm:prSet/>
      <dgm:spPr/>
      <dgm:t>
        <a:bodyPr/>
        <a:lstStyle/>
        <a:p>
          <a:endParaRPr lang="en-US"/>
        </a:p>
      </dgm:t>
    </dgm:pt>
    <dgm:pt modelId="{9688493B-4170-4A52-A10A-F8321CB19014}">
      <dgm:prSet/>
      <dgm:spPr/>
      <dgm:t>
        <a:bodyPr/>
        <a:lstStyle/>
        <a:p>
          <a:r>
            <a:rPr lang="en-US" altLang="en-US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ĐÁNH GIÁ TỔN THƯƠNG</a:t>
          </a:r>
          <a:endParaRPr lang="en-US" altLang="en-US" dirty="0">
            <a:latin typeface="Calibri" panose="020F0502020204030204" pitchFamily="34" charset="0"/>
            <a:ea typeface="ＭＳ Ｐゴシック" charset="-128"/>
            <a:cs typeface="Calibri" panose="020F0502020204030204" pitchFamily="34" charset="0"/>
          </a:endParaRPr>
        </a:p>
      </dgm:t>
    </dgm:pt>
    <dgm:pt modelId="{2CD8BAE5-7C13-4B61-9E60-612BE218DE20}" type="parTrans" cxnId="{DAB007F2-2478-487C-AB9B-4E7D7E8576C3}">
      <dgm:prSet/>
      <dgm:spPr/>
      <dgm:t>
        <a:bodyPr/>
        <a:lstStyle/>
        <a:p>
          <a:endParaRPr lang="en-US"/>
        </a:p>
      </dgm:t>
    </dgm:pt>
    <dgm:pt modelId="{4FE6C0DF-60DB-4700-8CD7-911463D438FA}" type="sibTrans" cxnId="{DAB007F2-2478-487C-AB9B-4E7D7E8576C3}">
      <dgm:prSet/>
      <dgm:spPr/>
      <dgm:t>
        <a:bodyPr/>
        <a:lstStyle/>
        <a:p>
          <a:endParaRPr lang="en-US"/>
        </a:p>
      </dgm:t>
    </dgm:pt>
    <dgm:pt modelId="{51DFC7DC-D103-40ED-A4DF-AA71DB38C7D6}">
      <dgm:prSet/>
      <dgm:spPr/>
      <dgm:t>
        <a:bodyPr/>
        <a:lstStyle/>
        <a:p>
          <a:r>
            <a:rPr lang="en-US" altLang="en-US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ĐIỀU TRỊ </a:t>
          </a:r>
          <a:endParaRPr lang="en-US" altLang="en-US" dirty="0">
            <a:latin typeface="Calibri" panose="020F0502020204030204" pitchFamily="34" charset="0"/>
            <a:ea typeface="ＭＳ Ｐゴシック" charset="-128"/>
            <a:cs typeface="Calibri" panose="020F0502020204030204" pitchFamily="34" charset="0"/>
          </a:endParaRPr>
        </a:p>
      </dgm:t>
    </dgm:pt>
    <dgm:pt modelId="{8E13FA98-0C69-4D49-B313-D13CF3FEAF02}" type="parTrans" cxnId="{5FD9CE8F-C8CE-444D-BA25-22A6ADE454C1}">
      <dgm:prSet/>
      <dgm:spPr/>
      <dgm:t>
        <a:bodyPr/>
        <a:lstStyle/>
        <a:p>
          <a:endParaRPr lang="en-US"/>
        </a:p>
      </dgm:t>
    </dgm:pt>
    <dgm:pt modelId="{4264336E-F338-4FC8-8450-DB635592D687}" type="sibTrans" cxnId="{5FD9CE8F-C8CE-444D-BA25-22A6ADE454C1}">
      <dgm:prSet/>
      <dgm:spPr/>
      <dgm:t>
        <a:bodyPr/>
        <a:lstStyle/>
        <a:p>
          <a:endParaRPr lang="en-US"/>
        </a:p>
      </dgm:t>
    </dgm:pt>
    <dgm:pt modelId="{C2B4DBC1-CD34-41C3-BEE7-0159DFBF9B29}" type="pres">
      <dgm:prSet presAssocID="{B27CD76A-260F-459E-9D2B-65870E4C45E8}" presName="linear" presStyleCnt="0">
        <dgm:presLayoutVars>
          <dgm:dir/>
          <dgm:animLvl val="lvl"/>
          <dgm:resizeHandles val="exact"/>
        </dgm:presLayoutVars>
      </dgm:prSet>
      <dgm:spPr/>
    </dgm:pt>
    <dgm:pt modelId="{0A4A2E7B-B3D4-4EB8-AF27-A419FDF688B7}" type="pres">
      <dgm:prSet presAssocID="{2FB5CF2A-4B61-4199-9DD2-E08967378369}" presName="parentLin" presStyleCnt="0"/>
      <dgm:spPr/>
    </dgm:pt>
    <dgm:pt modelId="{65062DFB-9B98-4EAB-9DA5-8B507EF74509}" type="pres">
      <dgm:prSet presAssocID="{2FB5CF2A-4B61-4199-9DD2-E08967378369}" presName="parentLeftMargin" presStyleLbl="node1" presStyleIdx="0" presStyleCnt="3"/>
      <dgm:spPr/>
    </dgm:pt>
    <dgm:pt modelId="{5CD43097-C656-4B6F-BBA8-335770C48B4A}" type="pres">
      <dgm:prSet presAssocID="{2FB5CF2A-4B61-4199-9DD2-E089673783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80A237-6A8D-4720-A671-82CF502478B4}" type="pres">
      <dgm:prSet presAssocID="{2FB5CF2A-4B61-4199-9DD2-E08967378369}" presName="negativeSpace" presStyleCnt="0"/>
      <dgm:spPr/>
    </dgm:pt>
    <dgm:pt modelId="{EACD8E00-6868-4395-A5FC-FFC6A1B047BA}" type="pres">
      <dgm:prSet presAssocID="{2FB5CF2A-4B61-4199-9DD2-E08967378369}" presName="childText" presStyleLbl="conFgAcc1" presStyleIdx="0" presStyleCnt="3">
        <dgm:presLayoutVars>
          <dgm:bulletEnabled val="1"/>
        </dgm:presLayoutVars>
      </dgm:prSet>
      <dgm:spPr/>
    </dgm:pt>
    <dgm:pt modelId="{2CED880F-33AB-4CFE-B1D2-128ADB28636C}" type="pres">
      <dgm:prSet presAssocID="{262900EA-470F-492A-B5E6-2A67F39889E8}" presName="spaceBetweenRectangles" presStyleCnt="0"/>
      <dgm:spPr/>
    </dgm:pt>
    <dgm:pt modelId="{204F1057-CB0A-4FB7-8BBD-FA7FA656DB24}" type="pres">
      <dgm:prSet presAssocID="{9688493B-4170-4A52-A10A-F8321CB19014}" presName="parentLin" presStyleCnt="0"/>
      <dgm:spPr/>
    </dgm:pt>
    <dgm:pt modelId="{7783A630-E27F-456E-801E-7CD9223B628F}" type="pres">
      <dgm:prSet presAssocID="{9688493B-4170-4A52-A10A-F8321CB19014}" presName="parentLeftMargin" presStyleLbl="node1" presStyleIdx="0" presStyleCnt="3"/>
      <dgm:spPr/>
    </dgm:pt>
    <dgm:pt modelId="{53BC079F-C155-415F-A1F1-16D3743622F1}" type="pres">
      <dgm:prSet presAssocID="{9688493B-4170-4A52-A10A-F8321CB190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3DE0E7-A9BC-4D23-A882-13A09887C716}" type="pres">
      <dgm:prSet presAssocID="{9688493B-4170-4A52-A10A-F8321CB19014}" presName="negativeSpace" presStyleCnt="0"/>
      <dgm:spPr/>
    </dgm:pt>
    <dgm:pt modelId="{BB79D459-1BB4-42FE-81E2-1F35F2D6129B}" type="pres">
      <dgm:prSet presAssocID="{9688493B-4170-4A52-A10A-F8321CB19014}" presName="childText" presStyleLbl="conFgAcc1" presStyleIdx="1" presStyleCnt="3">
        <dgm:presLayoutVars>
          <dgm:bulletEnabled val="1"/>
        </dgm:presLayoutVars>
      </dgm:prSet>
      <dgm:spPr/>
    </dgm:pt>
    <dgm:pt modelId="{A2102F91-34DE-4A92-A7B7-8A9E92D32B49}" type="pres">
      <dgm:prSet presAssocID="{4FE6C0DF-60DB-4700-8CD7-911463D438FA}" presName="spaceBetweenRectangles" presStyleCnt="0"/>
      <dgm:spPr/>
    </dgm:pt>
    <dgm:pt modelId="{B35C0F58-8556-48CC-B4AC-EEF1282F3D5E}" type="pres">
      <dgm:prSet presAssocID="{51DFC7DC-D103-40ED-A4DF-AA71DB38C7D6}" presName="parentLin" presStyleCnt="0"/>
      <dgm:spPr/>
    </dgm:pt>
    <dgm:pt modelId="{8679B4DF-9150-4D29-A25C-F69117DE43A1}" type="pres">
      <dgm:prSet presAssocID="{51DFC7DC-D103-40ED-A4DF-AA71DB38C7D6}" presName="parentLeftMargin" presStyleLbl="node1" presStyleIdx="1" presStyleCnt="3"/>
      <dgm:spPr/>
    </dgm:pt>
    <dgm:pt modelId="{E3A65EB1-1D57-496D-81DC-44B3F402FE33}" type="pres">
      <dgm:prSet presAssocID="{51DFC7DC-D103-40ED-A4DF-AA71DB38C7D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544472-9252-47A1-9BBE-4DE4074D2828}" type="pres">
      <dgm:prSet presAssocID="{51DFC7DC-D103-40ED-A4DF-AA71DB38C7D6}" presName="negativeSpace" presStyleCnt="0"/>
      <dgm:spPr/>
    </dgm:pt>
    <dgm:pt modelId="{4496A2D4-7820-43C0-A42D-D467BB326EA6}" type="pres">
      <dgm:prSet presAssocID="{51DFC7DC-D103-40ED-A4DF-AA71DB38C7D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B59F4D-5F55-42B5-9BFA-A989ACBEFE75}" srcId="{B27CD76A-260F-459E-9D2B-65870E4C45E8}" destId="{2FB5CF2A-4B61-4199-9DD2-E08967378369}" srcOrd="0" destOrd="0" parTransId="{13152758-D4C7-4E65-96C6-C6A1AFD55ED1}" sibTransId="{262900EA-470F-492A-B5E6-2A67F39889E8}"/>
    <dgm:cxn modelId="{596E6A51-B064-4004-8138-3ACAFE748533}" type="presOf" srcId="{9688493B-4170-4A52-A10A-F8321CB19014}" destId="{53BC079F-C155-415F-A1F1-16D3743622F1}" srcOrd="1" destOrd="0" presId="urn:microsoft.com/office/officeart/2005/8/layout/list1"/>
    <dgm:cxn modelId="{C9062852-D98A-44B1-8F76-9F8F97B22A57}" type="presOf" srcId="{51DFC7DC-D103-40ED-A4DF-AA71DB38C7D6}" destId="{8679B4DF-9150-4D29-A25C-F69117DE43A1}" srcOrd="0" destOrd="0" presId="urn:microsoft.com/office/officeart/2005/8/layout/list1"/>
    <dgm:cxn modelId="{7137D87F-8703-4450-9716-82EB6492FA0F}" type="presOf" srcId="{9688493B-4170-4A52-A10A-F8321CB19014}" destId="{7783A630-E27F-456E-801E-7CD9223B628F}" srcOrd="0" destOrd="0" presId="urn:microsoft.com/office/officeart/2005/8/layout/list1"/>
    <dgm:cxn modelId="{0B724787-EDA6-4AA8-90B9-2C56E862077F}" type="presOf" srcId="{2FB5CF2A-4B61-4199-9DD2-E08967378369}" destId="{5CD43097-C656-4B6F-BBA8-335770C48B4A}" srcOrd="1" destOrd="0" presId="urn:microsoft.com/office/officeart/2005/8/layout/list1"/>
    <dgm:cxn modelId="{5FD9CE8F-C8CE-444D-BA25-22A6ADE454C1}" srcId="{B27CD76A-260F-459E-9D2B-65870E4C45E8}" destId="{51DFC7DC-D103-40ED-A4DF-AA71DB38C7D6}" srcOrd="2" destOrd="0" parTransId="{8E13FA98-0C69-4D49-B313-D13CF3FEAF02}" sibTransId="{4264336E-F338-4FC8-8450-DB635592D687}"/>
    <dgm:cxn modelId="{A47EE6A7-39CC-4C5B-B96B-EC4F225EC5CB}" type="presOf" srcId="{51DFC7DC-D103-40ED-A4DF-AA71DB38C7D6}" destId="{E3A65EB1-1D57-496D-81DC-44B3F402FE33}" srcOrd="1" destOrd="0" presId="urn:microsoft.com/office/officeart/2005/8/layout/list1"/>
    <dgm:cxn modelId="{BB2F0DAF-78AF-4AC9-A2B9-0C1ECAB89DF7}" type="presOf" srcId="{2FB5CF2A-4B61-4199-9DD2-E08967378369}" destId="{65062DFB-9B98-4EAB-9DA5-8B507EF74509}" srcOrd="0" destOrd="0" presId="urn:microsoft.com/office/officeart/2005/8/layout/list1"/>
    <dgm:cxn modelId="{DAB007F2-2478-487C-AB9B-4E7D7E8576C3}" srcId="{B27CD76A-260F-459E-9D2B-65870E4C45E8}" destId="{9688493B-4170-4A52-A10A-F8321CB19014}" srcOrd="1" destOrd="0" parTransId="{2CD8BAE5-7C13-4B61-9E60-612BE218DE20}" sibTransId="{4FE6C0DF-60DB-4700-8CD7-911463D438FA}"/>
    <dgm:cxn modelId="{D04332FE-A538-47BB-AB73-85B2F99BFF03}" type="presOf" srcId="{B27CD76A-260F-459E-9D2B-65870E4C45E8}" destId="{C2B4DBC1-CD34-41C3-BEE7-0159DFBF9B29}" srcOrd="0" destOrd="0" presId="urn:microsoft.com/office/officeart/2005/8/layout/list1"/>
    <dgm:cxn modelId="{F903B661-5E8B-407C-AE94-B68E7DA597B9}" type="presParOf" srcId="{C2B4DBC1-CD34-41C3-BEE7-0159DFBF9B29}" destId="{0A4A2E7B-B3D4-4EB8-AF27-A419FDF688B7}" srcOrd="0" destOrd="0" presId="urn:microsoft.com/office/officeart/2005/8/layout/list1"/>
    <dgm:cxn modelId="{D00D994D-6B03-4437-AF22-495237748D83}" type="presParOf" srcId="{0A4A2E7B-B3D4-4EB8-AF27-A419FDF688B7}" destId="{65062DFB-9B98-4EAB-9DA5-8B507EF74509}" srcOrd="0" destOrd="0" presId="urn:microsoft.com/office/officeart/2005/8/layout/list1"/>
    <dgm:cxn modelId="{B1EFBAF6-24D6-44A7-9D47-7D0EF9B8A849}" type="presParOf" srcId="{0A4A2E7B-B3D4-4EB8-AF27-A419FDF688B7}" destId="{5CD43097-C656-4B6F-BBA8-335770C48B4A}" srcOrd="1" destOrd="0" presId="urn:microsoft.com/office/officeart/2005/8/layout/list1"/>
    <dgm:cxn modelId="{A99A425D-6CC4-40AA-9C2A-8CF94023371C}" type="presParOf" srcId="{C2B4DBC1-CD34-41C3-BEE7-0159DFBF9B29}" destId="{AB80A237-6A8D-4720-A671-82CF502478B4}" srcOrd="1" destOrd="0" presId="urn:microsoft.com/office/officeart/2005/8/layout/list1"/>
    <dgm:cxn modelId="{02D890DD-FE5B-4836-962F-0E707D7476B5}" type="presParOf" srcId="{C2B4DBC1-CD34-41C3-BEE7-0159DFBF9B29}" destId="{EACD8E00-6868-4395-A5FC-FFC6A1B047BA}" srcOrd="2" destOrd="0" presId="urn:microsoft.com/office/officeart/2005/8/layout/list1"/>
    <dgm:cxn modelId="{C28735D1-A8D3-472F-BDCC-445B9048CA74}" type="presParOf" srcId="{C2B4DBC1-CD34-41C3-BEE7-0159DFBF9B29}" destId="{2CED880F-33AB-4CFE-B1D2-128ADB28636C}" srcOrd="3" destOrd="0" presId="urn:microsoft.com/office/officeart/2005/8/layout/list1"/>
    <dgm:cxn modelId="{1E8F951B-E036-4484-BC9F-63B3DCA098A6}" type="presParOf" srcId="{C2B4DBC1-CD34-41C3-BEE7-0159DFBF9B29}" destId="{204F1057-CB0A-4FB7-8BBD-FA7FA656DB24}" srcOrd="4" destOrd="0" presId="urn:microsoft.com/office/officeart/2005/8/layout/list1"/>
    <dgm:cxn modelId="{A0423C72-BE7C-407A-B216-4D0850F62E71}" type="presParOf" srcId="{204F1057-CB0A-4FB7-8BBD-FA7FA656DB24}" destId="{7783A630-E27F-456E-801E-7CD9223B628F}" srcOrd="0" destOrd="0" presId="urn:microsoft.com/office/officeart/2005/8/layout/list1"/>
    <dgm:cxn modelId="{DECBB1B5-2D60-460E-B91C-BD0071694A5B}" type="presParOf" srcId="{204F1057-CB0A-4FB7-8BBD-FA7FA656DB24}" destId="{53BC079F-C155-415F-A1F1-16D3743622F1}" srcOrd="1" destOrd="0" presId="urn:microsoft.com/office/officeart/2005/8/layout/list1"/>
    <dgm:cxn modelId="{D10D5757-4B0A-4727-8CC7-8ACB78BD8F59}" type="presParOf" srcId="{C2B4DBC1-CD34-41C3-BEE7-0159DFBF9B29}" destId="{F23DE0E7-A9BC-4D23-A882-13A09887C716}" srcOrd="5" destOrd="0" presId="urn:microsoft.com/office/officeart/2005/8/layout/list1"/>
    <dgm:cxn modelId="{391C6873-49D4-44B8-AE49-BCDDC06D1C59}" type="presParOf" srcId="{C2B4DBC1-CD34-41C3-BEE7-0159DFBF9B29}" destId="{BB79D459-1BB4-42FE-81E2-1F35F2D6129B}" srcOrd="6" destOrd="0" presId="urn:microsoft.com/office/officeart/2005/8/layout/list1"/>
    <dgm:cxn modelId="{62D574F7-1411-4B83-B1E0-29C5AD80E3F9}" type="presParOf" srcId="{C2B4DBC1-CD34-41C3-BEE7-0159DFBF9B29}" destId="{A2102F91-34DE-4A92-A7B7-8A9E92D32B49}" srcOrd="7" destOrd="0" presId="urn:microsoft.com/office/officeart/2005/8/layout/list1"/>
    <dgm:cxn modelId="{B8D6ED07-5460-4BCF-BA2F-92A9A2537E84}" type="presParOf" srcId="{C2B4DBC1-CD34-41C3-BEE7-0159DFBF9B29}" destId="{B35C0F58-8556-48CC-B4AC-EEF1282F3D5E}" srcOrd="8" destOrd="0" presId="urn:microsoft.com/office/officeart/2005/8/layout/list1"/>
    <dgm:cxn modelId="{30342F17-6E32-4BAA-9472-2932DFFD2F2C}" type="presParOf" srcId="{B35C0F58-8556-48CC-B4AC-EEF1282F3D5E}" destId="{8679B4DF-9150-4D29-A25C-F69117DE43A1}" srcOrd="0" destOrd="0" presId="urn:microsoft.com/office/officeart/2005/8/layout/list1"/>
    <dgm:cxn modelId="{A38367A7-A815-40A5-823B-63B626CDC34D}" type="presParOf" srcId="{B35C0F58-8556-48CC-B4AC-EEF1282F3D5E}" destId="{E3A65EB1-1D57-496D-81DC-44B3F402FE33}" srcOrd="1" destOrd="0" presId="urn:microsoft.com/office/officeart/2005/8/layout/list1"/>
    <dgm:cxn modelId="{50EE49FD-C9CE-40FA-925B-C75C1D0B2397}" type="presParOf" srcId="{C2B4DBC1-CD34-41C3-BEE7-0159DFBF9B29}" destId="{43544472-9252-47A1-9BBE-4DE4074D2828}" srcOrd="9" destOrd="0" presId="urn:microsoft.com/office/officeart/2005/8/layout/list1"/>
    <dgm:cxn modelId="{57103B20-8C8B-4442-A0A6-545A035C090E}" type="presParOf" srcId="{C2B4DBC1-CD34-41C3-BEE7-0159DFBF9B29}" destId="{4496A2D4-7820-43C0-A42D-D467BB326EA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6506E0-0675-42AD-B653-4A2C81AFA80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D6B621-D386-4A5D-934E-64B763D5DAFF}">
      <dgm:prSet/>
      <dgm:spPr/>
      <dgm:t>
        <a:bodyPr/>
        <a:lstStyle/>
        <a:p>
          <a:r>
            <a:rPr lang="en-US" b="1"/>
            <a:t>TIÊU CHUẨN VÀNG</a:t>
          </a:r>
          <a:r>
            <a:rPr lang="vi-VN" b="1"/>
            <a:t> </a:t>
          </a:r>
          <a:r>
            <a:rPr lang="en-US" b="1"/>
            <a:t>ĐỊNH VỊ TỔN THƯƠNG</a:t>
          </a:r>
          <a:endParaRPr lang="en-US"/>
        </a:p>
      </dgm:t>
    </dgm:pt>
    <dgm:pt modelId="{1C1C0ABF-773D-47C1-B85D-54688204AE64}" type="parTrans" cxnId="{731D5516-8479-46A5-9811-B70514B1E77F}">
      <dgm:prSet/>
      <dgm:spPr/>
      <dgm:t>
        <a:bodyPr/>
        <a:lstStyle/>
        <a:p>
          <a:endParaRPr lang="en-US"/>
        </a:p>
      </dgm:t>
    </dgm:pt>
    <dgm:pt modelId="{E9527CD5-3D8E-4FDB-B310-29234859B85E}" type="sibTrans" cxnId="{731D5516-8479-46A5-9811-B70514B1E77F}">
      <dgm:prSet/>
      <dgm:spPr/>
      <dgm:t>
        <a:bodyPr/>
        <a:lstStyle/>
        <a:p>
          <a:endParaRPr lang="en-US"/>
        </a:p>
      </dgm:t>
    </dgm:pt>
    <dgm:pt modelId="{2A7CB5C9-0061-4EF8-BFB5-E9C93BECE935}">
      <dgm:prSet/>
      <dgm:spPr/>
      <dgm:t>
        <a:bodyPr/>
        <a:lstStyle/>
        <a:p>
          <a:r>
            <a:rPr lang="en-US" b="1"/>
            <a:t>XÁC ĐỊNH LOẠI VÀ MỨC ĐỘ</a:t>
          </a:r>
          <a:r>
            <a:rPr lang="vi-VN" b="1"/>
            <a:t> </a:t>
          </a:r>
          <a:r>
            <a:rPr lang="en-US" b="1"/>
            <a:t>THƯƠNG</a:t>
          </a:r>
          <a:r>
            <a:rPr lang="vi-VN" b="1"/>
            <a:t> </a:t>
          </a:r>
          <a:r>
            <a:rPr lang="en-US" b="1"/>
            <a:t>TỔN</a:t>
          </a:r>
          <a:r>
            <a:rPr lang="vi-VN" b="1"/>
            <a:t> CHẢ</a:t>
          </a:r>
          <a:r>
            <a:rPr lang="en-US" b="1"/>
            <a:t>Y MÁU HAY TẮC MẠCH</a:t>
          </a:r>
          <a:endParaRPr lang="en-US"/>
        </a:p>
      </dgm:t>
    </dgm:pt>
    <dgm:pt modelId="{F386F0EC-F578-4B2B-9862-19B0E3627C72}" type="parTrans" cxnId="{DB89B7F7-6013-445B-97E0-8BC19BA4FCFA}">
      <dgm:prSet/>
      <dgm:spPr/>
      <dgm:t>
        <a:bodyPr/>
        <a:lstStyle/>
        <a:p>
          <a:endParaRPr lang="en-US"/>
        </a:p>
      </dgm:t>
    </dgm:pt>
    <dgm:pt modelId="{F2EE71A2-A0DD-41F9-94AD-3C098D3B58BD}" type="sibTrans" cxnId="{DB89B7F7-6013-445B-97E0-8BC19BA4FCFA}">
      <dgm:prSet/>
      <dgm:spPr/>
      <dgm:t>
        <a:bodyPr/>
        <a:lstStyle/>
        <a:p>
          <a:endParaRPr lang="en-US"/>
        </a:p>
      </dgm:t>
    </dgm:pt>
    <dgm:pt modelId="{A8FF7BE6-3295-44E9-A90C-1E156F17F664}">
      <dgm:prSet/>
      <dgm:spPr/>
      <dgm:t>
        <a:bodyPr/>
        <a:lstStyle/>
        <a:p>
          <a:r>
            <a:rPr lang="en-US" b="1"/>
            <a:t>LẬP KẾ HOẠCH ĐIỀU TRỊ</a:t>
          </a:r>
          <a:r>
            <a:rPr lang="vi-VN" b="1"/>
            <a:t> </a:t>
          </a:r>
          <a:r>
            <a:rPr lang="en-US" b="1"/>
            <a:t>THUYÊN TẮC </a:t>
          </a:r>
          <a:r>
            <a:rPr lang="vi-VN" b="1"/>
            <a:t>/</a:t>
          </a:r>
          <a:r>
            <a:rPr lang="en-US" b="1"/>
            <a:t> CẦU NỐI</a:t>
          </a:r>
          <a:endParaRPr lang="en-US"/>
        </a:p>
      </dgm:t>
    </dgm:pt>
    <dgm:pt modelId="{DAA5ECBA-D482-4177-A7BC-5B2A6AB26ED6}" type="parTrans" cxnId="{CD6E6C31-4F6B-4BEC-8371-DC316A2D1511}">
      <dgm:prSet/>
      <dgm:spPr/>
      <dgm:t>
        <a:bodyPr/>
        <a:lstStyle/>
        <a:p>
          <a:endParaRPr lang="en-US"/>
        </a:p>
      </dgm:t>
    </dgm:pt>
    <dgm:pt modelId="{26C3C77C-170B-4A85-B10B-8158C30CFFA2}" type="sibTrans" cxnId="{CD6E6C31-4F6B-4BEC-8371-DC316A2D1511}">
      <dgm:prSet/>
      <dgm:spPr/>
      <dgm:t>
        <a:bodyPr/>
        <a:lstStyle/>
        <a:p>
          <a:endParaRPr lang="en-US"/>
        </a:p>
      </dgm:t>
    </dgm:pt>
    <dgm:pt modelId="{AD1296D9-3830-4C05-88A9-F0A01EC15DD5}" type="pres">
      <dgm:prSet presAssocID="{F86506E0-0675-42AD-B653-4A2C81AFA805}" presName="linear" presStyleCnt="0">
        <dgm:presLayoutVars>
          <dgm:animLvl val="lvl"/>
          <dgm:resizeHandles val="exact"/>
        </dgm:presLayoutVars>
      </dgm:prSet>
      <dgm:spPr/>
    </dgm:pt>
    <dgm:pt modelId="{EB5AB161-5732-40B7-A6D8-8FA04104388C}" type="pres">
      <dgm:prSet presAssocID="{6DD6B621-D386-4A5D-934E-64B763D5DA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E19843-26E3-4733-88A1-EF362C43FFD0}" type="pres">
      <dgm:prSet presAssocID="{E9527CD5-3D8E-4FDB-B310-29234859B85E}" presName="spacer" presStyleCnt="0"/>
      <dgm:spPr/>
    </dgm:pt>
    <dgm:pt modelId="{4C93B0F2-EB1A-4E32-B965-B55C174BDA1E}" type="pres">
      <dgm:prSet presAssocID="{2A7CB5C9-0061-4EF8-BFB5-E9C93BECE9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81C9E5-4DC5-4714-A3AD-2940D33E748A}" type="pres">
      <dgm:prSet presAssocID="{F2EE71A2-A0DD-41F9-94AD-3C098D3B58BD}" presName="spacer" presStyleCnt="0"/>
      <dgm:spPr/>
    </dgm:pt>
    <dgm:pt modelId="{FC1AB128-1035-4CAB-919B-8A2A994FCF1F}" type="pres">
      <dgm:prSet presAssocID="{A8FF7BE6-3295-44E9-A90C-1E156F17F66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1D5516-8479-46A5-9811-B70514B1E77F}" srcId="{F86506E0-0675-42AD-B653-4A2C81AFA805}" destId="{6DD6B621-D386-4A5D-934E-64B763D5DAFF}" srcOrd="0" destOrd="0" parTransId="{1C1C0ABF-773D-47C1-B85D-54688204AE64}" sibTransId="{E9527CD5-3D8E-4FDB-B310-29234859B85E}"/>
    <dgm:cxn modelId="{6EC22727-D4F3-47FC-A785-75E1BE359D1B}" type="presOf" srcId="{2A7CB5C9-0061-4EF8-BFB5-E9C93BECE935}" destId="{4C93B0F2-EB1A-4E32-B965-B55C174BDA1E}" srcOrd="0" destOrd="0" presId="urn:microsoft.com/office/officeart/2005/8/layout/vList2"/>
    <dgm:cxn modelId="{CD6E6C31-4F6B-4BEC-8371-DC316A2D1511}" srcId="{F86506E0-0675-42AD-B653-4A2C81AFA805}" destId="{A8FF7BE6-3295-44E9-A90C-1E156F17F664}" srcOrd="2" destOrd="0" parTransId="{DAA5ECBA-D482-4177-A7BC-5B2A6AB26ED6}" sibTransId="{26C3C77C-170B-4A85-B10B-8158C30CFFA2}"/>
    <dgm:cxn modelId="{325AA86E-8A5D-4C77-9491-63ED8E0D9FE0}" type="presOf" srcId="{A8FF7BE6-3295-44E9-A90C-1E156F17F664}" destId="{FC1AB128-1035-4CAB-919B-8A2A994FCF1F}" srcOrd="0" destOrd="0" presId="urn:microsoft.com/office/officeart/2005/8/layout/vList2"/>
    <dgm:cxn modelId="{1CD59D84-073A-4FC8-B79E-6AE3B86DB027}" type="presOf" srcId="{6DD6B621-D386-4A5D-934E-64B763D5DAFF}" destId="{EB5AB161-5732-40B7-A6D8-8FA04104388C}" srcOrd="0" destOrd="0" presId="urn:microsoft.com/office/officeart/2005/8/layout/vList2"/>
    <dgm:cxn modelId="{97CDCCCA-1E12-46A7-AF8A-008B43395C20}" type="presOf" srcId="{F86506E0-0675-42AD-B653-4A2C81AFA805}" destId="{AD1296D9-3830-4C05-88A9-F0A01EC15DD5}" srcOrd="0" destOrd="0" presId="urn:microsoft.com/office/officeart/2005/8/layout/vList2"/>
    <dgm:cxn modelId="{DB89B7F7-6013-445B-97E0-8BC19BA4FCFA}" srcId="{F86506E0-0675-42AD-B653-4A2C81AFA805}" destId="{2A7CB5C9-0061-4EF8-BFB5-E9C93BECE935}" srcOrd="1" destOrd="0" parTransId="{F386F0EC-F578-4B2B-9862-19B0E3627C72}" sibTransId="{F2EE71A2-A0DD-41F9-94AD-3C098D3B58BD}"/>
    <dgm:cxn modelId="{15B2C3C4-B89F-4188-8847-0940214AAC8F}" type="presParOf" srcId="{AD1296D9-3830-4C05-88A9-F0A01EC15DD5}" destId="{EB5AB161-5732-40B7-A6D8-8FA04104388C}" srcOrd="0" destOrd="0" presId="urn:microsoft.com/office/officeart/2005/8/layout/vList2"/>
    <dgm:cxn modelId="{CEF6552E-7D11-4A1A-A641-ECAB0F4ABF43}" type="presParOf" srcId="{AD1296D9-3830-4C05-88A9-F0A01EC15DD5}" destId="{1BE19843-26E3-4733-88A1-EF362C43FFD0}" srcOrd="1" destOrd="0" presId="urn:microsoft.com/office/officeart/2005/8/layout/vList2"/>
    <dgm:cxn modelId="{CB6FCEA6-4245-4B2F-9104-8CFA8CE49706}" type="presParOf" srcId="{AD1296D9-3830-4C05-88A9-F0A01EC15DD5}" destId="{4C93B0F2-EB1A-4E32-B965-B55C174BDA1E}" srcOrd="2" destOrd="0" presId="urn:microsoft.com/office/officeart/2005/8/layout/vList2"/>
    <dgm:cxn modelId="{0C01A368-5441-494F-AEB1-C77C65F53B01}" type="presParOf" srcId="{AD1296D9-3830-4C05-88A9-F0A01EC15DD5}" destId="{E381C9E5-4DC5-4714-A3AD-2940D33E748A}" srcOrd="3" destOrd="0" presId="urn:microsoft.com/office/officeart/2005/8/layout/vList2"/>
    <dgm:cxn modelId="{2FDB4AC0-764C-4E45-896B-9FE3C2C553B0}" type="presParOf" srcId="{AD1296D9-3830-4C05-88A9-F0A01EC15DD5}" destId="{FC1AB128-1035-4CAB-919B-8A2A994FCF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BB90B-29BE-430D-80EE-24919FC43E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8752D2-AA60-4ED3-90A9-D019DB64E142}">
      <dgm:prSet/>
      <dgm:spPr/>
      <dgm:t>
        <a:bodyPr/>
        <a:lstStyle/>
        <a:p>
          <a:r>
            <a:rPr lang="en-US" b="1"/>
            <a:t>NGUY CƠ </a:t>
          </a:r>
          <a:endParaRPr lang="en-US"/>
        </a:p>
      </dgm:t>
    </dgm:pt>
    <dgm:pt modelId="{BE6C7157-DADC-418A-BEDB-7496425E10DB}" type="parTrans" cxnId="{18D32872-97EC-47A5-9AC6-4DFA12436C13}">
      <dgm:prSet/>
      <dgm:spPr/>
      <dgm:t>
        <a:bodyPr/>
        <a:lstStyle/>
        <a:p>
          <a:endParaRPr lang="en-US"/>
        </a:p>
      </dgm:t>
    </dgm:pt>
    <dgm:pt modelId="{23C89C6C-9C09-4039-88B6-6BB4D18FCF4C}" type="sibTrans" cxnId="{18D32872-97EC-47A5-9AC6-4DFA12436C13}">
      <dgm:prSet/>
      <dgm:spPr/>
      <dgm:t>
        <a:bodyPr/>
        <a:lstStyle/>
        <a:p>
          <a:endParaRPr lang="en-US"/>
        </a:p>
      </dgm:t>
    </dgm:pt>
    <dgm:pt modelId="{E0F99511-CFFC-4AC2-AD2B-B32C7F76CFA6}">
      <dgm:prSet/>
      <dgm:spPr/>
      <dgm:t>
        <a:bodyPr/>
        <a:lstStyle/>
        <a:p>
          <a:r>
            <a:rPr lang="en-US" b="1"/>
            <a:t>TỔN THƯƠNG THẬN</a:t>
          </a:r>
          <a:endParaRPr lang="en-US"/>
        </a:p>
      </dgm:t>
    </dgm:pt>
    <dgm:pt modelId="{2A8F66DD-E046-49E0-B6C0-A341FB6E246C}" type="parTrans" cxnId="{C9893861-5A21-44DB-BE56-3298EB38D803}">
      <dgm:prSet/>
      <dgm:spPr/>
      <dgm:t>
        <a:bodyPr/>
        <a:lstStyle/>
        <a:p>
          <a:endParaRPr lang="en-US"/>
        </a:p>
      </dgm:t>
    </dgm:pt>
    <dgm:pt modelId="{6751EE31-FBA3-4B66-9A34-4AA38BAA8C53}" type="sibTrans" cxnId="{C9893861-5A21-44DB-BE56-3298EB38D803}">
      <dgm:prSet/>
      <dgm:spPr/>
      <dgm:t>
        <a:bodyPr/>
        <a:lstStyle/>
        <a:p>
          <a:endParaRPr lang="en-US"/>
        </a:p>
      </dgm:t>
    </dgm:pt>
    <dgm:pt modelId="{58A72A6B-13E0-43CA-BD42-A3C4F056A60B}">
      <dgm:prSet/>
      <dgm:spPr/>
      <dgm:t>
        <a:bodyPr/>
        <a:lstStyle/>
        <a:p>
          <a:r>
            <a:rPr lang="en-US" b="1"/>
            <a:t>PHẢN ỨNG THUỐC CẢN QUANG</a:t>
          </a:r>
          <a:endParaRPr lang="en-US"/>
        </a:p>
      </dgm:t>
    </dgm:pt>
    <dgm:pt modelId="{9BCF3BF8-7E1A-40DF-8F76-0C0C7B795502}" type="parTrans" cxnId="{8276449F-B715-4FC8-BC1F-AD595D8ECA2A}">
      <dgm:prSet/>
      <dgm:spPr/>
      <dgm:t>
        <a:bodyPr/>
        <a:lstStyle/>
        <a:p>
          <a:endParaRPr lang="en-US"/>
        </a:p>
      </dgm:t>
    </dgm:pt>
    <dgm:pt modelId="{BFD3AC2A-D89B-42AA-B9AC-FF88B69BC80D}" type="sibTrans" cxnId="{8276449F-B715-4FC8-BC1F-AD595D8ECA2A}">
      <dgm:prSet/>
      <dgm:spPr/>
      <dgm:t>
        <a:bodyPr/>
        <a:lstStyle/>
        <a:p>
          <a:endParaRPr lang="en-US"/>
        </a:p>
      </dgm:t>
    </dgm:pt>
    <dgm:pt modelId="{6A0999BC-0BB4-4DF8-BB2E-0F77F73208D8}">
      <dgm:prSet/>
      <dgm:spPr/>
      <dgm:t>
        <a:bodyPr/>
        <a:lstStyle/>
        <a:p>
          <a:r>
            <a:rPr lang="en-US" b="1"/>
            <a:t>TỔN THƯƠNG </a:t>
          </a:r>
          <a:r>
            <a:rPr lang="vi-VN" b="1"/>
            <a:t>MM </a:t>
          </a:r>
          <a:r>
            <a:rPr lang="en-US" b="1"/>
            <a:t>DO NGƯỜI LÀM</a:t>
          </a:r>
          <a:endParaRPr lang="en-US"/>
        </a:p>
      </dgm:t>
    </dgm:pt>
    <dgm:pt modelId="{1176DBFB-52E4-46BC-864A-15B4F2D469B3}" type="parTrans" cxnId="{36B8BC23-23A5-470D-854A-5C143118A95F}">
      <dgm:prSet/>
      <dgm:spPr/>
      <dgm:t>
        <a:bodyPr/>
        <a:lstStyle/>
        <a:p>
          <a:endParaRPr lang="en-US"/>
        </a:p>
      </dgm:t>
    </dgm:pt>
    <dgm:pt modelId="{8AE68B4A-306D-4896-B01E-D7E52E9C9F6C}" type="sibTrans" cxnId="{36B8BC23-23A5-470D-854A-5C143118A95F}">
      <dgm:prSet/>
      <dgm:spPr/>
      <dgm:t>
        <a:bodyPr/>
        <a:lstStyle/>
        <a:p>
          <a:endParaRPr lang="en-US"/>
        </a:p>
      </dgm:t>
    </dgm:pt>
    <dgm:pt modelId="{F0E5EAA3-DCE3-4FC4-9F4E-896C394CBBA2}">
      <dgm:prSet/>
      <dgm:spPr/>
      <dgm:t>
        <a:bodyPr/>
        <a:lstStyle/>
        <a:p>
          <a:r>
            <a:rPr lang="en-US" b="1"/>
            <a:t>CHI PHÍ CAO</a:t>
          </a:r>
          <a:endParaRPr lang="en-US"/>
        </a:p>
      </dgm:t>
    </dgm:pt>
    <dgm:pt modelId="{DCB2E3F7-6165-4E70-9FC0-E25BCA715E47}" type="parTrans" cxnId="{B6DE0F75-E615-484D-96D4-83E0DC9BA881}">
      <dgm:prSet/>
      <dgm:spPr/>
      <dgm:t>
        <a:bodyPr/>
        <a:lstStyle/>
        <a:p>
          <a:endParaRPr lang="en-US"/>
        </a:p>
      </dgm:t>
    </dgm:pt>
    <dgm:pt modelId="{E0596FFF-96DA-4516-86AF-B7517A8F23FE}" type="sibTrans" cxnId="{B6DE0F75-E615-484D-96D4-83E0DC9BA881}">
      <dgm:prSet/>
      <dgm:spPr/>
      <dgm:t>
        <a:bodyPr/>
        <a:lstStyle/>
        <a:p>
          <a:endParaRPr lang="en-US"/>
        </a:p>
      </dgm:t>
    </dgm:pt>
    <dgm:pt modelId="{063AC8F9-345C-4565-AAB5-9D5846EF575C}">
      <dgm:prSet/>
      <dgm:spPr/>
      <dgm:t>
        <a:bodyPr/>
        <a:lstStyle/>
        <a:p>
          <a:r>
            <a:rPr lang="en-US" b="1"/>
            <a:t>GÂY KHÓ KHĂN CHO HỒI SỨC </a:t>
          </a:r>
          <a:endParaRPr lang="en-US"/>
        </a:p>
      </dgm:t>
    </dgm:pt>
    <dgm:pt modelId="{AC9ABC34-7F7A-45CB-8109-57D44B56A5BD}" type="parTrans" cxnId="{345FA257-06E7-4632-A496-8EC744DE7DD5}">
      <dgm:prSet/>
      <dgm:spPr/>
      <dgm:t>
        <a:bodyPr/>
        <a:lstStyle/>
        <a:p>
          <a:endParaRPr lang="en-US"/>
        </a:p>
      </dgm:t>
    </dgm:pt>
    <dgm:pt modelId="{11A1FB7A-5DC1-4211-A4F0-18D88FEF530C}" type="sibTrans" cxnId="{345FA257-06E7-4632-A496-8EC744DE7DD5}">
      <dgm:prSet/>
      <dgm:spPr/>
      <dgm:t>
        <a:bodyPr/>
        <a:lstStyle/>
        <a:p>
          <a:endParaRPr lang="en-US"/>
        </a:p>
      </dgm:t>
    </dgm:pt>
    <dgm:pt modelId="{15AAE636-CB18-4796-A3BB-1362AF5856CA}">
      <dgm:prSet/>
      <dgm:spPr/>
      <dgm:t>
        <a:bodyPr/>
        <a:lstStyle/>
        <a:p>
          <a:r>
            <a:rPr lang="en-US" b="1"/>
            <a:t>CHẬM CAN THIỆP PHẪU THUẬT</a:t>
          </a:r>
          <a:endParaRPr lang="en-US"/>
        </a:p>
      </dgm:t>
    </dgm:pt>
    <dgm:pt modelId="{51911AA2-D2CA-43A6-8FFA-03E551DA981F}" type="parTrans" cxnId="{AE6A57D4-5BB7-44A7-9B2F-C124C03E4956}">
      <dgm:prSet/>
      <dgm:spPr/>
      <dgm:t>
        <a:bodyPr/>
        <a:lstStyle/>
        <a:p>
          <a:endParaRPr lang="en-US"/>
        </a:p>
      </dgm:t>
    </dgm:pt>
    <dgm:pt modelId="{2F103787-6496-462B-B430-47B88272B6E7}" type="sibTrans" cxnId="{AE6A57D4-5BB7-44A7-9B2F-C124C03E4956}">
      <dgm:prSet/>
      <dgm:spPr/>
      <dgm:t>
        <a:bodyPr/>
        <a:lstStyle/>
        <a:p>
          <a:endParaRPr lang="en-US"/>
        </a:p>
      </dgm:t>
    </dgm:pt>
    <dgm:pt modelId="{E32CB423-F3F7-48A4-BAA5-792112E94FA4}" type="pres">
      <dgm:prSet presAssocID="{9C8BB90B-29BE-430D-80EE-24919FC43E71}" presName="linear" presStyleCnt="0">
        <dgm:presLayoutVars>
          <dgm:dir/>
          <dgm:animLvl val="lvl"/>
          <dgm:resizeHandles val="exact"/>
        </dgm:presLayoutVars>
      </dgm:prSet>
      <dgm:spPr/>
    </dgm:pt>
    <dgm:pt modelId="{2446C411-D703-4573-94DD-B54F0355FFF7}" type="pres">
      <dgm:prSet presAssocID="{C28752D2-AA60-4ED3-90A9-D019DB64E142}" presName="parentLin" presStyleCnt="0"/>
      <dgm:spPr/>
    </dgm:pt>
    <dgm:pt modelId="{357FFA86-EB41-485D-ADC2-AFAE170C9018}" type="pres">
      <dgm:prSet presAssocID="{C28752D2-AA60-4ED3-90A9-D019DB64E142}" presName="parentLeftMargin" presStyleLbl="node1" presStyleIdx="0" presStyleCnt="4"/>
      <dgm:spPr/>
    </dgm:pt>
    <dgm:pt modelId="{034A04E6-2404-4134-946D-7BBCF433571A}" type="pres">
      <dgm:prSet presAssocID="{C28752D2-AA60-4ED3-90A9-D019DB64E14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B0829D5-3F0C-4310-BD45-3B3711002CA5}" type="pres">
      <dgm:prSet presAssocID="{C28752D2-AA60-4ED3-90A9-D019DB64E142}" presName="negativeSpace" presStyleCnt="0"/>
      <dgm:spPr/>
    </dgm:pt>
    <dgm:pt modelId="{CD23264D-8D7C-4E26-8A29-55D292A73C1B}" type="pres">
      <dgm:prSet presAssocID="{C28752D2-AA60-4ED3-90A9-D019DB64E142}" presName="childText" presStyleLbl="conFgAcc1" presStyleIdx="0" presStyleCnt="4">
        <dgm:presLayoutVars>
          <dgm:bulletEnabled val="1"/>
        </dgm:presLayoutVars>
      </dgm:prSet>
      <dgm:spPr/>
    </dgm:pt>
    <dgm:pt modelId="{32D1BA71-9B1A-4036-B7A2-75C9C8B248CB}" type="pres">
      <dgm:prSet presAssocID="{23C89C6C-9C09-4039-88B6-6BB4D18FCF4C}" presName="spaceBetweenRectangles" presStyleCnt="0"/>
      <dgm:spPr/>
    </dgm:pt>
    <dgm:pt modelId="{F054BE29-88E6-4941-BA72-3B4CE25A00BF}" type="pres">
      <dgm:prSet presAssocID="{F0E5EAA3-DCE3-4FC4-9F4E-896C394CBBA2}" presName="parentLin" presStyleCnt="0"/>
      <dgm:spPr/>
    </dgm:pt>
    <dgm:pt modelId="{A2EFBABF-13FC-400E-96BF-BF10C1ED779E}" type="pres">
      <dgm:prSet presAssocID="{F0E5EAA3-DCE3-4FC4-9F4E-896C394CBBA2}" presName="parentLeftMargin" presStyleLbl="node1" presStyleIdx="0" presStyleCnt="4"/>
      <dgm:spPr/>
    </dgm:pt>
    <dgm:pt modelId="{D808119F-CF5A-4706-BFDD-77E160A78DE3}" type="pres">
      <dgm:prSet presAssocID="{F0E5EAA3-DCE3-4FC4-9F4E-896C394CBB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FE2467-CBF8-479F-8574-84CEE1782141}" type="pres">
      <dgm:prSet presAssocID="{F0E5EAA3-DCE3-4FC4-9F4E-896C394CBBA2}" presName="negativeSpace" presStyleCnt="0"/>
      <dgm:spPr/>
    </dgm:pt>
    <dgm:pt modelId="{8AE2CCE2-504A-483A-8BDC-7022FC1431A0}" type="pres">
      <dgm:prSet presAssocID="{F0E5EAA3-DCE3-4FC4-9F4E-896C394CBBA2}" presName="childText" presStyleLbl="conFgAcc1" presStyleIdx="1" presStyleCnt="4">
        <dgm:presLayoutVars>
          <dgm:bulletEnabled val="1"/>
        </dgm:presLayoutVars>
      </dgm:prSet>
      <dgm:spPr/>
    </dgm:pt>
    <dgm:pt modelId="{99E289B3-59D6-490B-91A0-FCEBB1547D09}" type="pres">
      <dgm:prSet presAssocID="{E0596FFF-96DA-4516-86AF-B7517A8F23FE}" presName="spaceBetweenRectangles" presStyleCnt="0"/>
      <dgm:spPr/>
    </dgm:pt>
    <dgm:pt modelId="{FB001404-96AF-4C46-B1AE-D2489E33923A}" type="pres">
      <dgm:prSet presAssocID="{063AC8F9-345C-4565-AAB5-9D5846EF575C}" presName="parentLin" presStyleCnt="0"/>
      <dgm:spPr/>
    </dgm:pt>
    <dgm:pt modelId="{394A8A79-3F56-42E1-9E11-9CE6CF7A42FE}" type="pres">
      <dgm:prSet presAssocID="{063AC8F9-345C-4565-AAB5-9D5846EF575C}" presName="parentLeftMargin" presStyleLbl="node1" presStyleIdx="1" presStyleCnt="4"/>
      <dgm:spPr/>
    </dgm:pt>
    <dgm:pt modelId="{741D67C9-4BD3-41CD-AD53-9EF8065A36C6}" type="pres">
      <dgm:prSet presAssocID="{063AC8F9-345C-4565-AAB5-9D5846EF57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A65512-E87C-4CC1-9709-9707E0708961}" type="pres">
      <dgm:prSet presAssocID="{063AC8F9-345C-4565-AAB5-9D5846EF575C}" presName="negativeSpace" presStyleCnt="0"/>
      <dgm:spPr/>
    </dgm:pt>
    <dgm:pt modelId="{B908636B-42EC-495A-8A91-5BDA22A8FE32}" type="pres">
      <dgm:prSet presAssocID="{063AC8F9-345C-4565-AAB5-9D5846EF575C}" presName="childText" presStyleLbl="conFgAcc1" presStyleIdx="2" presStyleCnt="4">
        <dgm:presLayoutVars>
          <dgm:bulletEnabled val="1"/>
        </dgm:presLayoutVars>
      </dgm:prSet>
      <dgm:spPr/>
    </dgm:pt>
    <dgm:pt modelId="{0F2C5ADB-F387-4910-A2DC-3203617F40B0}" type="pres">
      <dgm:prSet presAssocID="{11A1FB7A-5DC1-4211-A4F0-18D88FEF530C}" presName="spaceBetweenRectangles" presStyleCnt="0"/>
      <dgm:spPr/>
    </dgm:pt>
    <dgm:pt modelId="{4DEA5764-190A-4FE1-939B-A510E307EF19}" type="pres">
      <dgm:prSet presAssocID="{15AAE636-CB18-4796-A3BB-1362AF5856CA}" presName="parentLin" presStyleCnt="0"/>
      <dgm:spPr/>
    </dgm:pt>
    <dgm:pt modelId="{BF5B9B90-456F-42F6-AD53-8A02AD29163D}" type="pres">
      <dgm:prSet presAssocID="{15AAE636-CB18-4796-A3BB-1362AF5856CA}" presName="parentLeftMargin" presStyleLbl="node1" presStyleIdx="2" presStyleCnt="4"/>
      <dgm:spPr/>
    </dgm:pt>
    <dgm:pt modelId="{3F5AF37F-F676-464D-8854-A60DEC0CEAA5}" type="pres">
      <dgm:prSet presAssocID="{15AAE636-CB18-4796-A3BB-1362AF5856C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097623B-B63E-4FAE-98DE-6CB747F7E847}" type="pres">
      <dgm:prSet presAssocID="{15AAE636-CB18-4796-A3BB-1362AF5856CA}" presName="negativeSpace" presStyleCnt="0"/>
      <dgm:spPr/>
    </dgm:pt>
    <dgm:pt modelId="{A93B1306-43B9-4407-A5DB-B1F661567987}" type="pres">
      <dgm:prSet presAssocID="{15AAE636-CB18-4796-A3BB-1362AF5856C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B292516-9C22-4108-AC00-408B610D6281}" type="presOf" srcId="{15AAE636-CB18-4796-A3BB-1362AF5856CA}" destId="{BF5B9B90-456F-42F6-AD53-8A02AD29163D}" srcOrd="0" destOrd="0" presId="urn:microsoft.com/office/officeart/2005/8/layout/list1"/>
    <dgm:cxn modelId="{74EFEB16-EF72-4B7F-A3D7-BBC4642C60E2}" type="presOf" srcId="{15AAE636-CB18-4796-A3BB-1362AF5856CA}" destId="{3F5AF37F-F676-464D-8854-A60DEC0CEAA5}" srcOrd="1" destOrd="0" presId="urn:microsoft.com/office/officeart/2005/8/layout/list1"/>
    <dgm:cxn modelId="{36B8BC23-23A5-470D-854A-5C143118A95F}" srcId="{C28752D2-AA60-4ED3-90A9-D019DB64E142}" destId="{6A0999BC-0BB4-4DF8-BB2E-0F77F73208D8}" srcOrd="2" destOrd="0" parTransId="{1176DBFB-52E4-46BC-864A-15B4F2D469B3}" sibTransId="{8AE68B4A-306D-4896-B01E-D7E52E9C9F6C}"/>
    <dgm:cxn modelId="{E3008627-AF08-4E92-A101-6C1A652C4EB5}" type="presOf" srcId="{E0F99511-CFFC-4AC2-AD2B-B32C7F76CFA6}" destId="{CD23264D-8D7C-4E26-8A29-55D292A73C1B}" srcOrd="0" destOrd="0" presId="urn:microsoft.com/office/officeart/2005/8/layout/list1"/>
    <dgm:cxn modelId="{4BC0F028-AA53-44E5-B988-3755A1A7D45D}" type="presOf" srcId="{6A0999BC-0BB4-4DF8-BB2E-0F77F73208D8}" destId="{CD23264D-8D7C-4E26-8A29-55D292A73C1B}" srcOrd="0" destOrd="2" presId="urn:microsoft.com/office/officeart/2005/8/layout/list1"/>
    <dgm:cxn modelId="{52705B2C-8B43-4780-9517-E2F710F8D8F7}" type="presOf" srcId="{9C8BB90B-29BE-430D-80EE-24919FC43E71}" destId="{E32CB423-F3F7-48A4-BAA5-792112E94FA4}" srcOrd="0" destOrd="0" presId="urn:microsoft.com/office/officeart/2005/8/layout/list1"/>
    <dgm:cxn modelId="{8A2EB83B-DB35-4061-9312-22CFA0B6F338}" type="presOf" srcId="{58A72A6B-13E0-43CA-BD42-A3C4F056A60B}" destId="{CD23264D-8D7C-4E26-8A29-55D292A73C1B}" srcOrd="0" destOrd="1" presId="urn:microsoft.com/office/officeart/2005/8/layout/list1"/>
    <dgm:cxn modelId="{C9893861-5A21-44DB-BE56-3298EB38D803}" srcId="{C28752D2-AA60-4ED3-90A9-D019DB64E142}" destId="{E0F99511-CFFC-4AC2-AD2B-B32C7F76CFA6}" srcOrd="0" destOrd="0" parTransId="{2A8F66DD-E046-49E0-B6C0-A341FB6E246C}" sibTransId="{6751EE31-FBA3-4B66-9A34-4AA38BAA8C53}"/>
    <dgm:cxn modelId="{303BFF6D-292B-4C28-A04C-8E7A7E217C87}" type="presOf" srcId="{063AC8F9-345C-4565-AAB5-9D5846EF575C}" destId="{394A8A79-3F56-42E1-9E11-9CE6CF7A42FE}" srcOrd="0" destOrd="0" presId="urn:microsoft.com/office/officeart/2005/8/layout/list1"/>
    <dgm:cxn modelId="{18D32872-97EC-47A5-9AC6-4DFA12436C13}" srcId="{9C8BB90B-29BE-430D-80EE-24919FC43E71}" destId="{C28752D2-AA60-4ED3-90A9-D019DB64E142}" srcOrd="0" destOrd="0" parTransId="{BE6C7157-DADC-418A-BEDB-7496425E10DB}" sibTransId="{23C89C6C-9C09-4039-88B6-6BB4D18FCF4C}"/>
    <dgm:cxn modelId="{77672953-6F51-4C16-B669-37E76602A2BB}" type="presOf" srcId="{C28752D2-AA60-4ED3-90A9-D019DB64E142}" destId="{034A04E6-2404-4134-946D-7BBCF433571A}" srcOrd="1" destOrd="0" presId="urn:microsoft.com/office/officeart/2005/8/layout/list1"/>
    <dgm:cxn modelId="{B6DE0F75-E615-484D-96D4-83E0DC9BA881}" srcId="{9C8BB90B-29BE-430D-80EE-24919FC43E71}" destId="{F0E5EAA3-DCE3-4FC4-9F4E-896C394CBBA2}" srcOrd="1" destOrd="0" parTransId="{DCB2E3F7-6165-4E70-9FC0-E25BCA715E47}" sibTransId="{E0596FFF-96DA-4516-86AF-B7517A8F23FE}"/>
    <dgm:cxn modelId="{345FA257-06E7-4632-A496-8EC744DE7DD5}" srcId="{9C8BB90B-29BE-430D-80EE-24919FC43E71}" destId="{063AC8F9-345C-4565-AAB5-9D5846EF575C}" srcOrd="2" destOrd="0" parTransId="{AC9ABC34-7F7A-45CB-8109-57D44B56A5BD}" sibTransId="{11A1FB7A-5DC1-4211-A4F0-18D88FEF530C}"/>
    <dgm:cxn modelId="{741AC290-380F-496D-AE4D-E1D4E84DFE93}" type="presOf" srcId="{F0E5EAA3-DCE3-4FC4-9F4E-896C394CBBA2}" destId="{D808119F-CF5A-4706-BFDD-77E160A78DE3}" srcOrd="1" destOrd="0" presId="urn:microsoft.com/office/officeart/2005/8/layout/list1"/>
    <dgm:cxn modelId="{8276449F-B715-4FC8-BC1F-AD595D8ECA2A}" srcId="{C28752D2-AA60-4ED3-90A9-D019DB64E142}" destId="{58A72A6B-13E0-43CA-BD42-A3C4F056A60B}" srcOrd="1" destOrd="0" parTransId="{9BCF3BF8-7E1A-40DF-8F76-0C0C7B795502}" sibTransId="{BFD3AC2A-D89B-42AA-B9AC-FF88B69BC80D}"/>
    <dgm:cxn modelId="{43EDC7B0-B70A-4955-83D6-CA3CC98C8F18}" type="presOf" srcId="{063AC8F9-345C-4565-AAB5-9D5846EF575C}" destId="{741D67C9-4BD3-41CD-AD53-9EF8065A36C6}" srcOrd="1" destOrd="0" presId="urn:microsoft.com/office/officeart/2005/8/layout/list1"/>
    <dgm:cxn modelId="{AE6A57D4-5BB7-44A7-9B2F-C124C03E4956}" srcId="{9C8BB90B-29BE-430D-80EE-24919FC43E71}" destId="{15AAE636-CB18-4796-A3BB-1362AF5856CA}" srcOrd="3" destOrd="0" parTransId="{51911AA2-D2CA-43A6-8FFA-03E551DA981F}" sibTransId="{2F103787-6496-462B-B430-47B88272B6E7}"/>
    <dgm:cxn modelId="{0138A9E9-3338-48C9-A55C-C122E5692459}" type="presOf" srcId="{C28752D2-AA60-4ED3-90A9-D019DB64E142}" destId="{357FFA86-EB41-485D-ADC2-AFAE170C9018}" srcOrd="0" destOrd="0" presId="urn:microsoft.com/office/officeart/2005/8/layout/list1"/>
    <dgm:cxn modelId="{1224E7F1-D00C-4D4F-AEE8-C8CAE7E526AD}" type="presOf" srcId="{F0E5EAA3-DCE3-4FC4-9F4E-896C394CBBA2}" destId="{A2EFBABF-13FC-400E-96BF-BF10C1ED779E}" srcOrd="0" destOrd="0" presId="urn:microsoft.com/office/officeart/2005/8/layout/list1"/>
    <dgm:cxn modelId="{06B552F4-A5D0-4A53-868D-B65FB3F0D88E}" type="presParOf" srcId="{E32CB423-F3F7-48A4-BAA5-792112E94FA4}" destId="{2446C411-D703-4573-94DD-B54F0355FFF7}" srcOrd="0" destOrd="0" presId="urn:microsoft.com/office/officeart/2005/8/layout/list1"/>
    <dgm:cxn modelId="{C152F10A-41FF-4690-BC61-39ABB445FD38}" type="presParOf" srcId="{2446C411-D703-4573-94DD-B54F0355FFF7}" destId="{357FFA86-EB41-485D-ADC2-AFAE170C9018}" srcOrd="0" destOrd="0" presId="urn:microsoft.com/office/officeart/2005/8/layout/list1"/>
    <dgm:cxn modelId="{402C81DF-CBDD-41D0-AD96-251D10A0A6CD}" type="presParOf" srcId="{2446C411-D703-4573-94DD-B54F0355FFF7}" destId="{034A04E6-2404-4134-946D-7BBCF433571A}" srcOrd="1" destOrd="0" presId="urn:microsoft.com/office/officeart/2005/8/layout/list1"/>
    <dgm:cxn modelId="{89E06E99-9FE4-4BB1-8DF1-7587C9BAECAD}" type="presParOf" srcId="{E32CB423-F3F7-48A4-BAA5-792112E94FA4}" destId="{1B0829D5-3F0C-4310-BD45-3B3711002CA5}" srcOrd="1" destOrd="0" presId="urn:microsoft.com/office/officeart/2005/8/layout/list1"/>
    <dgm:cxn modelId="{0D7A2BFE-5745-416B-A3DD-074D93060E71}" type="presParOf" srcId="{E32CB423-F3F7-48A4-BAA5-792112E94FA4}" destId="{CD23264D-8D7C-4E26-8A29-55D292A73C1B}" srcOrd="2" destOrd="0" presId="urn:microsoft.com/office/officeart/2005/8/layout/list1"/>
    <dgm:cxn modelId="{2FF14F73-DEA8-4973-B401-C9419C42CB4D}" type="presParOf" srcId="{E32CB423-F3F7-48A4-BAA5-792112E94FA4}" destId="{32D1BA71-9B1A-4036-B7A2-75C9C8B248CB}" srcOrd="3" destOrd="0" presId="urn:microsoft.com/office/officeart/2005/8/layout/list1"/>
    <dgm:cxn modelId="{C0DDBBDE-90B9-4A8C-90E3-1CCDE3D27EF0}" type="presParOf" srcId="{E32CB423-F3F7-48A4-BAA5-792112E94FA4}" destId="{F054BE29-88E6-4941-BA72-3B4CE25A00BF}" srcOrd="4" destOrd="0" presId="urn:microsoft.com/office/officeart/2005/8/layout/list1"/>
    <dgm:cxn modelId="{50C075BB-A7C8-4FAA-9F44-44688B82BC55}" type="presParOf" srcId="{F054BE29-88E6-4941-BA72-3B4CE25A00BF}" destId="{A2EFBABF-13FC-400E-96BF-BF10C1ED779E}" srcOrd="0" destOrd="0" presId="urn:microsoft.com/office/officeart/2005/8/layout/list1"/>
    <dgm:cxn modelId="{2C51E83A-5CE6-42F2-9634-1B9DBF6E6ABF}" type="presParOf" srcId="{F054BE29-88E6-4941-BA72-3B4CE25A00BF}" destId="{D808119F-CF5A-4706-BFDD-77E160A78DE3}" srcOrd="1" destOrd="0" presId="urn:microsoft.com/office/officeart/2005/8/layout/list1"/>
    <dgm:cxn modelId="{329550BD-64B2-4968-85A7-9BA480628CE2}" type="presParOf" srcId="{E32CB423-F3F7-48A4-BAA5-792112E94FA4}" destId="{ACFE2467-CBF8-479F-8574-84CEE1782141}" srcOrd="5" destOrd="0" presId="urn:microsoft.com/office/officeart/2005/8/layout/list1"/>
    <dgm:cxn modelId="{2457BA71-CFCE-4D98-BDB3-4F756CF8C8E3}" type="presParOf" srcId="{E32CB423-F3F7-48A4-BAA5-792112E94FA4}" destId="{8AE2CCE2-504A-483A-8BDC-7022FC1431A0}" srcOrd="6" destOrd="0" presId="urn:microsoft.com/office/officeart/2005/8/layout/list1"/>
    <dgm:cxn modelId="{68938843-68A9-48DB-A26B-A78AF68F6AF3}" type="presParOf" srcId="{E32CB423-F3F7-48A4-BAA5-792112E94FA4}" destId="{99E289B3-59D6-490B-91A0-FCEBB1547D09}" srcOrd="7" destOrd="0" presId="urn:microsoft.com/office/officeart/2005/8/layout/list1"/>
    <dgm:cxn modelId="{595A85A4-86C4-4733-BD56-51BDD55DA651}" type="presParOf" srcId="{E32CB423-F3F7-48A4-BAA5-792112E94FA4}" destId="{FB001404-96AF-4C46-B1AE-D2489E33923A}" srcOrd="8" destOrd="0" presId="urn:microsoft.com/office/officeart/2005/8/layout/list1"/>
    <dgm:cxn modelId="{971EFBFA-68CE-4BEE-8C75-D4DEB0827514}" type="presParOf" srcId="{FB001404-96AF-4C46-B1AE-D2489E33923A}" destId="{394A8A79-3F56-42E1-9E11-9CE6CF7A42FE}" srcOrd="0" destOrd="0" presId="urn:microsoft.com/office/officeart/2005/8/layout/list1"/>
    <dgm:cxn modelId="{10D7A9CF-9E3F-4C1C-8A85-B392839AAD77}" type="presParOf" srcId="{FB001404-96AF-4C46-B1AE-D2489E33923A}" destId="{741D67C9-4BD3-41CD-AD53-9EF8065A36C6}" srcOrd="1" destOrd="0" presId="urn:microsoft.com/office/officeart/2005/8/layout/list1"/>
    <dgm:cxn modelId="{8B89737D-9873-400F-AA1A-5624343A6C48}" type="presParOf" srcId="{E32CB423-F3F7-48A4-BAA5-792112E94FA4}" destId="{58A65512-E87C-4CC1-9709-9707E0708961}" srcOrd="9" destOrd="0" presId="urn:microsoft.com/office/officeart/2005/8/layout/list1"/>
    <dgm:cxn modelId="{3BFF46AD-FA3A-4F2E-A897-80DEF775A3CB}" type="presParOf" srcId="{E32CB423-F3F7-48A4-BAA5-792112E94FA4}" destId="{B908636B-42EC-495A-8A91-5BDA22A8FE32}" srcOrd="10" destOrd="0" presId="urn:microsoft.com/office/officeart/2005/8/layout/list1"/>
    <dgm:cxn modelId="{49EE455B-8FD9-481B-9D39-B5C446E37B19}" type="presParOf" srcId="{E32CB423-F3F7-48A4-BAA5-792112E94FA4}" destId="{0F2C5ADB-F387-4910-A2DC-3203617F40B0}" srcOrd="11" destOrd="0" presId="urn:microsoft.com/office/officeart/2005/8/layout/list1"/>
    <dgm:cxn modelId="{567865CC-D1BE-4218-BAA6-ED275048D102}" type="presParOf" srcId="{E32CB423-F3F7-48A4-BAA5-792112E94FA4}" destId="{4DEA5764-190A-4FE1-939B-A510E307EF19}" srcOrd="12" destOrd="0" presId="urn:microsoft.com/office/officeart/2005/8/layout/list1"/>
    <dgm:cxn modelId="{97B280E3-974C-43D1-8A81-BCEC250E003C}" type="presParOf" srcId="{4DEA5764-190A-4FE1-939B-A510E307EF19}" destId="{BF5B9B90-456F-42F6-AD53-8A02AD29163D}" srcOrd="0" destOrd="0" presId="urn:microsoft.com/office/officeart/2005/8/layout/list1"/>
    <dgm:cxn modelId="{07641F91-CC56-4FAE-9FCB-6EAB67123F86}" type="presParOf" srcId="{4DEA5764-190A-4FE1-939B-A510E307EF19}" destId="{3F5AF37F-F676-464D-8854-A60DEC0CEAA5}" srcOrd="1" destOrd="0" presId="urn:microsoft.com/office/officeart/2005/8/layout/list1"/>
    <dgm:cxn modelId="{74149044-0BA1-4C3B-B292-B332E33B8378}" type="presParOf" srcId="{E32CB423-F3F7-48A4-BAA5-792112E94FA4}" destId="{4097623B-B63E-4FAE-98DE-6CB747F7E847}" srcOrd="13" destOrd="0" presId="urn:microsoft.com/office/officeart/2005/8/layout/list1"/>
    <dgm:cxn modelId="{FC84FE3B-0974-46A4-84DA-F9E0F9948A47}" type="presParOf" srcId="{E32CB423-F3F7-48A4-BAA5-792112E94FA4}" destId="{A93B1306-43B9-4407-A5DB-B1F66156798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6B8D27-031C-4A80-8DB6-1CD39C16E1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73AAD71-1957-4773-9911-61A4A4EF38C6}">
      <dgm:prSet/>
      <dgm:spPr/>
      <dgm:t>
        <a:bodyPr/>
        <a:lstStyle/>
        <a:p>
          <a:r>
            <a:rPr lang="en-US" b="1"/>
            <a:t>THAY THẾ CHỤP ĐỘNG MẠCH</a:t>
          </a:r>
          <a:endParaRPr lang="en-US"/>
        </a:p>
      </dgm:t>
    </dgm:pt>
    <dgm:pt modelId="{F2F3FE73-7B6B-4076-BCF4-3E5C40415E0A}" type="parTrans" cxnId="{08C6DF5E-F9E3-4DDD-B492-22520E2B96B1}">
      <dgm:prSet/>
      <dgm:spPr/>
      <dgm:t>
        <a:bodyPr/>
        <a:lstStyle/>
        <a:p>
          <a:endParaRPr lang="en-US"/>
        </a:p>
      </dgm:t>
    </dgm:pt>
    <dgm:pt modelId="{4D5F4CB4-7BD2-4762-8E1B-488AE6F1E378}" type="sibTrans" cxnId="{08C6DF5E-F9E3-4DDD-B492-22520E2B96B1}">
      <dgm:prSet/>
      <dgm:spPr/>
      <dgm:t>
        <a:bodyPr/>
        <a:lstStyle/>
        <a:p>
          <a:endParaRPr lang="en-US"/>
        </a:p>
      </dgm:t>
    </dgm:pt>
    <dgm:pt modelId="{0601B37C-39D9-4FF3-9F67-328A4BCE99BE}">
      <dgm:prSet/>
      <dgm:spPr/>
      <dgm:t>
        <a:bodyPr/>
        <a:lstStyle/>
        <a:p>
          <a:r>
            <a:rPr lang="en-US" b="1"/>
            <a:t>95% ĐỘ NHẬY and 87% ĐỘ CHUYÊN</a:t>
          </a:r>
          <a:endParaRPr lang="en-US"/>
        </a:p>
      </dgm:t>
    </dgm:pt>
    <dgm:pt modelId="{BEFCBAB7-1715-4E76-8DC1-CE1C99370504}" type="parTrans" cxnId="{70CF4750-E6B5-4865-BA77-1A6D73212483}">
      <dgm:prSet/>
      <dgm:spPr/>
      <dgm:t>
        <a:bodyPr/>
        <a:lstStyle/>
        <a:p>
          <a:endParaRPr lang="en-US"/>
        </a:p>
      </dgm:t>
    </dgm:pt>
    <dgm:pt modelId="{CCD4C5DC-9BE7-4E7E-9F04-47B657641AF9}" type="sibTrans" cxnId="{70CF4750-E6B5-4865-BA77-1A6D73212483}">
      <dgm:prSet/>
      <dgm:spPr/>
      <dgm:t>
        <a:bodyPr/>
        <a:lstStyle/>
        <a:p>
          <a:endParaRPr lang="en-US"/>
        </a:p>
      </dgm:t>
    </dgm:pt>
    <dgm:pt modelId="{12ED362E-5961-482D-B8C4-0040AF431B67}">
      <dgm:prSet/>
      <dgm:spPr/>
      <dgm:t>
        <a:bodyPr/>
        <a:lstStyle/>
        <a:p>
          <a:r>
            <a:rPr lang="en-US" b="1"/>
            <a:t>GIẢM LƯỢNG CHẤT CẢN QUANG</a:t>
          </a:r>
          <a:endParaRPr lang="en-US"/>
        </a:p>
      </dgm:t>
    </dgm:pt>
    <dgm:pt modelId="{C3BF5B6D-AF9E-4836-BC6F-F34A19EC9CB0}" type="parTrans" cxnId="{8FCE1E73-A2D0-4E6A-A2F5-CDAD836BF597}">
      <dgm:prSet/>
      <dgm:spPr/>
      <dgm:t>
        <a:bodyPr/>
        <a:lstStyle/>
        <a:p>
          <a:endParaRPr lang="en-US"/>
        </a:p>
      </dgm:t>
    </dgm:pt>
    <dgm:pt modelId="{C0F51E5D-82F3-4F23-8972-7057668608C4}" type="sibTrans" cxnId="{8FCE1E73-A2D0-4E6A-A2F5-CDAD836BF597}">
      <dgm:prSet/>
      <dgm:spPr/>
      <dgm:t>
        <a:bodyPr/>
        <a:lstStyle/>
        <a:p>
          <a:endParaRPr lang="en-US"/>
        </a:p>
      </dgm:t>
    </dgm:pt>
    <dgm:pt modelId="{558BBFD9-04AB-4378-A8D1-D5F989AF0562}">
      <dgm:prSet/>
      <dgm:spPr/>
      <dgm:t>
        <a:bodyPr/>
        <a:lstStyle/>
        <a:p>
          <a:r>
            <a:rPr lang="en-US" b="1"/>
            <a:t>NHANH CHÓNG</a:t>
          </a:r>
          <a:endParaRPr lang="en-US"/>
        </a:p>
      </dgm:t>
    </dgm:pt>
    <dgm:pt modelId="{10968045-E8AC-4515-BECD-94226A4F5DC7}" type="parTrans" cxnId="{3EBD0733-3118-4BED-91FC-56C4545A332B}">
      <dgm:prSet/>
      <dgm:spPr/>
      <dgm:t>
        <a:bodyPr/>
        <a:lstStyle/>
        <a:p>
          <a:endParaRPr lang="en-US"/>
        </a:p>
      </dgm:t>
    </dgm:pt>
    <dgm:pt modelId="{95C8A3AB-4AA7-4003-9F6E-69E6EEE0EE26}" type="sibTrans" cxnId="{3EBD0733-3118-4BED-91FC-56C4545A332B}">
      <dgm:prSet/>
      <dgm:spPr/>
      <dgm:t>
        <a:bodyPr/>
        <a:lstStyle/>
        <a:p>
          <a:endParaRPr lang="en-US"/>
        </a:p>
      </dgm:t>
    </dgm:pt>
    <dgm:pt modelId="{FDF38E53-C199-4BD4-9010-18E8C52E0E7B}">
      <dgm:prSet/>
      <dgm:spPr/>
      <dgm:t>
        <a:bodyPr/>
        <a:lstStyle/>
        <a:p>
          <a:r>
            <a:rPr lang="en-US" b="1"/>
            <a:t>HIỆU QUẢ KINH TẾ</a:t>
          </a:r>
          <a:endParaRPr lang="en-US"/>
        </a:p>
      </dgm:t>
    </dgm:pt>
    <dgm:pt modelId="{DEE33B00-9E5E-4CE9-8F03-24CC124CEAAC}" type="parTrans" cxnId="{BBB4FFCB-CDD0-4564-BB91-A8C090B0F3EC}">
      <dgm:prSet/>
      <dgm:spPr/>
      <dgm:t>
        <a:bodyPr/>
        <a:lstStyle/>
        <a:p>
          <a:endParaRPr lang="en-US"/>
        </a:p>
      </dgm:t>
    </dgm:pt>
    <dgm:pt modelId="{C332DCDA-0F50-4A5C-8A6D-C11A88BC0717}" type="sibTrans" cxnId="{BBB4FFCB-CDD0-4564-BB91-A8C090B0F3EC}">
      <dgm:prSet/>
      <dgm:spPr/>
      <dgm:t>
        <a:bodyPr/>
        <a:lstStyle/>
        <a:p>
          <a:endParaRPr lang="en-US"/>
        </a:p>
      </dgm:t>
    </dgm:pt>
    <dgm:pt modelId="{46B7030A-2B72-49BB-B2A4-75AC7E25070F}" type="pres">
      <dgm:prSet presAssocID="{316B8D27-031C-4A80-8DB6-1CD39C16E112}" presName="linear" presStyleCnt="0">
        <dgm:presLayoutVars>
          <dgm:dir/>
          <dgm:animLvl val="lvl"/>
          <dgm:resizeHandles val="exact"/>
        </dgm:presLayoutVars>
      </dgm:prSet>
      <dgm:spPr/>
    </dgm:pt>
    <dgm:pt modelId="{BD6C86A1-6A02-4D7D-A734-80947BA3131D}" type="pres">
      <dgm:prSet presAssocID="{673AAD71-1957-4773-9911-61A4A4EF38C6}" presName="parentLin" presStyleCnt="0"/>
      <dgm:spPr/>
    </dgm:pt>
    <dgm:pt modelId="{E441700D-214A-4EA8-8786-B8EDF8C5BB7A}" type="pres">
      <dgm:prSet presAssocID="{673AAD71-1957-4773-9911-61A4A4EF38C6}" presName="parentLeftMargin" presStyleLbl="node1" presStyleIdx="0" presStyleCnt="5"/>
      <dgm:spPr/>
    </dgm:pt>
    <dgm:pt modelId="{FE8465D7-F793-4B35-BFAA-803A5A2967FE}" type="pres">
      <dgm:prSet presAssocID="{673AAD71-1957-4773-9911-61A4A4EF38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9624AF-73B6-4715-BD5A-DBC1B9C6D441}" type="pres">
      <dgm:prSet presAssocID="{673AAD71-1957-4773-9911-61A4A4EF38C6}" presName="negativeSpace" presStyleCnt="0"/>
      <dgm:spPr/>
    </dgm:pt>
    <dgm:pt modelId="{2AE28DDE-A0BC-4FF0-826F-0EAD7594EBD2}" type="pres">
      <dgm:prSet presAssocID="{673AAD71-1957-4773-9911-61A4A4EF38C6}" presName="childText" presStyleLbl="conFgAcc1" presStyleIdx="0" presStyleCnt="5">
        <dgm:presLayoutVars>
          <dgm:bulletEnabled val="1"/>
        </dgm:presLayoutVars>
      </dgm:prSet>
      <dgm:spPr/>
    </dgm:pt>
    <dgm:pt modelId="{B499458F-D93E-4381-B476-0A8A8BEF5076}" type="pres">
      <dgm:prSet presAssocID="{4D5F4CB4-7BD2-4762-8E1B-488AE6F1E378}" presName="spaceBetweenRectangles" presStyleCnt="0"/>
      <dgm:spPr/>
    </dgm:pt>
    <dgm:pt modelId="{4EFFBDEF-95C9-482E-B027-DC759071633F}" type="pres">
      <dgm:prSet presAssocID="{0601B37C-39D9-4FF3-9F67-328A4BCE99BE}" presName="parentLin" presStyleCnt="0"/>
      <dgm:spPr/>
    </dgm:pt>
    <dgm:pt modelId="{D75BFD12-1518-45A6-9C60-72CD28B81AFD}" type="pres">
      <dgm:prSet presAssocID="{0601B37C-39D9-4FF3-9F67-328A4BCE99BE}" presName="parentLeftMargin" presStyleLbl="node1" presStyleIdx="0" presStyleCnt="5"/>
      <dgm:spPr/>
    </dgm:pt>
    <dgm:pt modelId="{914EC65B-2909-4035-B1A4-5D1C2C29AB6C}" type="pres">
      <dgm:prSet presAssocID="{0601B37C-39D9-4FF3-9F67-328A4BCE99B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079A04-859E-4D9D-90E7-E7EE940C979B}" type="pres">
      <dgm:prSet presAssocID="{0601B37C-39D9-4FF3-9F67-328A4BCE99BE}" presName="negativeSpace" presStyleCnt="0"/>
      <dgm:spPr/>
    </dgm:pt>
    <dgm:pt modelId="{1E60D7A3-8F9E-46BE-B82D-A8C04AF0D7E3}" type="pres">
      <dgm:prSet presAssocID="{0601B37C-39D9-4FF3-9F67-328A4BCE99BE}" presName="childText" presStyleLbl="conFgAcc1" presStyleIdx="1" presStyleCnt="5">
        <dgm:presLayoutVars>
          <dgm:bulletEnabled val="1"/>
        </dgm:presLayoutVars>
      </dgm:prSet>
      <dgm:spPr/>
    </dgm:pt>
    <dgm:pt modelId="{2E0BA857-6288-4EBE-AAF9-50013D338023}" type="pres">
      <dgm:prSet presAssocID="{CCD4C5DC-9BE7-4E7E-9F04-47B657641AF9}" presName="spaceBetweenRectangles" presStyleCnt="0"/>
      <dgm:spPr/>
    </dgm:pt>
    <dgm:pt modelId="{46EA6920-562A-4A8D-9254-1CF85223B6A4}" type="pres">
      <dgm:prSet presAssocID="{12ED362E-5961-482D-B8C4-0040AF431B67}" presName="parentLin" presStyleCnt="0"/>
      <dgm:spPr/>
    </dgm:pt>
    <dgm:pt modelId="{50AD5D96-B423-4851-ABBE-2D209CA3907B}" type="pres">
      <dgm:prSet presAssocID="{12ED362E-5961-482D-B8C4-0040AF431B67}" presName="parentLeftMargin" presStyleLbl="node1" presStyleIdx="1" presStyleCnt="5"/>
      <dgm:spPr/>
    </dgm:pt>
    <dgm:pt modelId="{D085A12C-9A2A-4E3E-9544-A2A4D83A7EED}" type="pres">
      <dgm:prSet presAssocID="{12ED362E-5961-482D-B8C4-0040AF431B6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D204E8C-172B-42E0-ACAA-D32FD815DBEF}" type="pres">
      <dgm:prSet presAssocID="{12ED362E-5961-482D-B8C4-0040AF431B67}" presName="negativeSpace" presStyleCnt="0"/>
      <dgm:spPr/>
    </dgm:pt>
    <dgm:pt modelId="{F0C38E33-2E01-43A2-9300-537005444816}" type="pres">
      <dgm:prSet presAssocID="{12ED362E-5961-482D-B8C4-0040AF431B67}" presName="childText" presStyleLbl="conFgAcc1" presStyleIdx="2" presStyleCnt="5">
        <dgm:presLayoutVars>
          <dgm:bulletEnabled val="1"/>
        </dgm:presLayoutVars>
      </dgm:prSet>
      <dgm:spPr/>
    </dgm:pt>
    <dgm:pt modelId="{E0ED080F-9798-4D72-80B9-A8DA289A7095}" type="pres">
      <dgm:prSet presAssocID="{C0F51E5D-82F3-4F23-8972-7057668608C4}" presName="spaceBetweenRectangles" presStyleCnt="0"/>
      <dgm:spPr/>
    </dgm:pt>
    <dgm:pt modelId="{D39C6035-EDD9-48FA-ACCF-F144DF64B1CB}" type="pres">
      <dgm:prSet presAssocID="{558BBFD9-04AB-4378-A8D1-D5F989AF0562}" presName="parentLin" presStyleCnt="0"/>
      <dgm:spPr/>
    </dgm:pt>
    <dgm:pt modelId="{82DAC067-716B-454B-8354-13B9BDA89F38}" type="pres">
      <dgm:prSet presAssocID="{558BBFD9-04AB-4378-A8D1-D5F989AF0562}" presName="parentLeftMargin" presStyleLbl="node1" presStyleIdx="2" presStyleCnt="5"/>
      <dgm:spPr/>
    </dgm:pt>
    <dgm:pt modelId="{8AFA453F-0D04-465B-97EC-D67E4A8DF5FA}" type="pres">
      <dgm:prSet presAssocID="{558BBFD9-04AB-4378-A8D1-D5F989AF056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63F0C43-6E4F-4068-BF38-9BD3DA9083E9}" type="pres">
      <dgm:prSet presAssocID="{558BBFD9-04AB-4378-A8D1-D5F989AF0562}" presName="negativeSpace" presStyleCnt="0"/>
      <dgm:spPr/>
    </dgm:pt>
    <dgm:pt modelId="{4F8A5CC6-4B6F-4374-836A-4A7692478CE4}" type="pres">
      <dgm:prSet presAssocID="{558BBFD9-04AB-4378-A8D1-D5F989AF0562}" presName="childText" presStyleLbl="conFgAcc1" presStyleIdx="3" presStyleCnt="5">
        <dgm:presLayoutVars>
          <dgm:bulletEnabled val="1"/>
        </dgm:presLayoutVars>
      </dgm:prSet>
      <dgm:spPr/>
    </dgm:pt>
    <dgm:pt modelId="{9189D67B-3613-40B0-A033-20B7E52B6FAE}" type="pres">
      <dgm:prSet presAssocID="{95C8A3AB-4AA7-4003-9F6E-69E6EEE0EE26}" presName="spaceBetweenRectangles" presStyleCnt="0"/>
      <dgm:spPr/>
    </dgm:pt>
    <dgm:pt modelId="{9D6BCE66-7D16-48A0-B3EB-2C45C5F28327}" type="pres">
      <dgm:prSet presAssocID="{FDF38E53-C199-4BD4-9010-18E8C52E0E7B}" presName="parentLin" presStyleCnt="0"/>
      <dgm:spPr/>
    </dgm:pt>
    <dgm:pt modelId="{B1EDF31A-C62B-4ED0-BA1E-ED45EF6B1795}" type="pres">
      <dgm:prSet presAssocID="{FDF38E53-C199-4BD4-9010-18E8C52E0E7B}" presName="parentLeftMargin" presStyleLbl="node1" presStyleIdx="3" presStyleCnt="5"/>
      <dgm:spPr/>
    </dgm:pt>
    <dgm:pt modelId="{B09F36E6-1684-45D6-BCC6-46C58A45BE5F}" type="pres">
      <dgm:prSet presAssocID="{FDF38E53-C199-4BD4-9010-18E8C52E0E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8E9B488-93F5-44A5-BBBC-000FF20C941C}" type="pres">
      <dgm:prSet presAssocID="{FDF38E53-C199-4BD4-9010-18E8C52E0E7B}" presName="negativeSpace" presStyleCnt="0"/>
      <dgm:spPr/>
    </dgm:pt>
    <dgm:pt modelId="{FA5524D6-F664-4FAA-9DB3-332FA12B3653}" type="pres">
      <dgm:prSet presAssocID="{FDF38E53-C199-4BD4-9010-18E8C52E0E7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EBD0733-3118-4BED-91FC-56C4545A332B}" srcId="{316B8D27-031C-4A80-8DB6-1CD39C16E112}" destId="{558BBFD9-04AB-4378-A8D1-D5F989AF0562}" srcOrd="3" destOrd="0" parTransId="{10968045-E8AC-4515-BECD-94226A4F5DC7}" sibTransId="{95C8A3AB-4AA7-4003-9F6E-69E6EEE0EE26}"/>
    <dgm:cxn modelId="{08C6DF5E-F9E3-4DDD-B492-22520E2B96B1}" srcId="{316B8D27-031C-4A80-8DB6-1CD39C16E112}" destId="{673AAD71-1957-4773-9911-61A4A4EF38C6}" srcOrd="0" destOrd="0" parTransId="{F2F3FE73-7B6B-4076-BCF4-3E5C40415E0A}" sibTransId="{4D5F4CB4-7BD2-4762-8E1B-488AE6F1E378}"/>
    <dgm:cxn modelId="{72C85660-EA75-49A7-85EE-DACF06870594}" type="presOf" srcId="{12ED362E-5961-482D-B8C4-0040AF431B67}" destId="{D085A12C-9A2A-4E3E-9544-A2A4D83A7EED}" srcOrd="1" destOrd="0" presId="urn:microsoft.com/office/officeart/2005/8/layout/list1"/>
    <dgm:cxn modelId="{11FBEE4D-318A-4DC4-9585-4DB556CCB320}" type="presOf" srcId="{673AAD71-1957-4773-9911-61A4A4EF38C6}" destId="{E441700D-214A-4EA8-8786-B8EDF8C5BB7A}" srcOrd="0" destOrd="0" presId="urn:microsoft.com/office/officeart/2005/8/layout/list1"/>
    <dgm:cxn modelId="{70CF4750-E6B5-4865-BA77-1A6D73212483}" srcId="{316B8D27-031C-4A80-8DB6-1CD39C16E112}" destId="{0601B37C-39D9-4FF3-9F67-328A4BCE99BE}" srcOrd="1" destOrd="0" parTransId="{BEFCBAB7-1715-4E76-8DC1-CE1C99370504}" sibTransId="{CCD4C5DC-9BE7-4E7E-9F04-47B657641AF9}"/>
    <dgm:cxn modelId="{6D778F50-FDF2-40DA-AECD-95FFBB799EC8}" type="presOf" srcId="{558BBFD9-04AB-4378-A8D1-D5F989AF0562}" destId="{8AFA453F-0D04-465B-97EC-D67E4A8DF5FA}" srcOrd="1" destOrd="0" presId="urn:microsoft.com/office/officeart/2005/8/layout/list1"/>
    <dgm:cxn modelId="{8FCE1E73-A2D0-4E6A-A2F5-CDAD836BF597}" srcId="{316B8D27-031C-4A80-8DB6-1CD39C16E112}" destId="{12ED362E-5961-482D-B8C4-0040AF431B67}" srcOrd="2" destOrd="0" parTransId="{C3BF5B6D-AF9E-4836-BC6F-F34A19EC9CB0}" sibTransId="{C0F51E5D-82F3-4F23-8972-7057668608C4}"/>
    <dgm:cxn modelId="{4D7A1B59-6326-403B-BA7E-1EC96126F9C4}" type="presOf" srcId="{316B8D27-031C-4A80-8DB6-1CD39C16E112}" destId="{46B7030A-2B72-49BB-B2A4-75AC7E25070F}" srcOrd="0" destOrd="0" presId="urn:microsoft.com/office/officeart/2005/8/layout/list1"/>
    <dgm:cxn modelId="{BB230285-0683-4D62-ADB1-A28813575977}" type="presOf" srcId="{673AAD71-1957-4773-9911-61A4A4EF38C6}" destId="{FE8465D7-F793-4B35-BFAA-803A5A2967FE}" srcOrd="1" destOrd="0" presId="urn:microsoft.com/office/officeart/2005/8/layout/list1"/>
    <dgm:cxn modelId="{CF20DE8C-B554-4014-A8A0-A9BE3962C065}" type="presOf" srcId="{FDF38E53-C199-4BD4-9010-18E8C52E0E7B}" destId="{B1EDF31A-C62B-4ED0-BA1E-ED45EF6B1795}" srcOrd="0" destOrd="0" presId="urn:microsoft.com/office/officeart/2005/8/layout/list1"/>
    <dgm:cxn modelId="{715614B9-2CC4-43D0-8B63-2401384D60C3}" type="presOf" srcId="{0601B37C-39D9-4FF3-9F67-328A4BCE99BE}" destId="{914EC65B-2909-4035-B1A4-5D1C2C29AB6C}" srcOrd="1" destOrd="0" presId="urn:microsoft.com/office/officeart/2005/8/layout/list1"/>
    <dgm:cxn modelId="{E149C6BA-B50C-45CB-B3F2-0B4974D1797C}" type="presOf" srcId="{12ED362E-5961-482D-B8C4-0040AF431B67}" destId="{50AD5D96-B423-4851-ABBE-2D209CA3907B}" srcOrd="0" destOrd="0" presId="urn:microsoft.com/office/officeart/2005/8/layout/list1"/>
    <dgm:cxn modelId="{F714E1C9-00C2-4041-8185-0802AA1470F6}" type="presOf" srcId="{0601B37C-39D9-4FF3-9F67-328A4BCE99BE}" destId="{D75BFD12-1518-45A6-9C60-72CD28B81AFD}" srcOrd="0" destOrd="0" presId="urn:microsoft.com/office/officeart/2005/8/layout/list1"/>
    <dgm:cxn modelId="{BBB4FFCB-CDD0-4564-BB91-A8C090B0F3EC}" srcId="{316B8D27-031C-4A80-8DB6-1CD39C16E112}" destId="{FDF38E53-C199-4BD4-9010-18E8C52E0E7B}" srcOrd="4" destOrd="0" parTransId="{DEE33B00-9E5E-4CE9-8F03-24CC124CEAAC}" sibTransId="{C332DCDA-0F50-4A5C-8A6D-C11A88BC0717}"/>
    <dgm:cxn modelId="{D0CCBDD0-1923-474A-B308-F9332F348962}" type="presOf" srcId="{558BBFD9-04AB-4378-A8D1-D5F989AF0562}" destId="{82DAC067-716B-454B-8354-13B9BDA89F38}" srcOrd="0" destOrd="0" presId="urn:microsoft.com/office/officeart/2005/8/layout/list1"/>
    <dgm:cxn modelId="{D12FC6D3-22FA-477F-AE46-10E2F3A3215F}" type="presOf" srcId="{FDF38E53-C199-4BD4-9010-18E8C52E0E7B}" destId="{B09F36E6-1684-45D6-BCC6-46C58A45BE5F}" srcOrd="1" destOrd="0" presId="urn:microsoft.com/office/officeart/2005/8/layout/list1"/>
    <dgm:cxn modelId="{3BEA6DB2-1E89-4D77-8371-B3518F195870}" type="presParOf" srcId="{46B7030A-2B72-49BB-B2A4-75AC7E25070F}" destId="{BD6C86A1-6A02-4D7D-A734-80947BA3131D}" srcOrd="0" destOrd="0" presId="urn:microsoft.com/office/officeart/2005/8/layout/list1"/>
    <dgm:cxn modelId="{4780FA5D-8D28-4E7A-AE02-1ADBF4EF2438}" type="presParOf" srcId="{BD6C86A1-6A02-4D7D-A734-80947BA3131D}" destId="{E441700D-214A-4EA8-8786-B8EDF8C5BB7A}" srcOrd="0" destOrd="0" presId="urn:microsoft.com/office/officeart/2005/8/layout/list1"/>
    <dgm:cxn modelId="{901FF47A-1C56-4118-917C-DE6B134AB22F}" type="presParOf" srcId="{BD6C86A1-6A02-4D7D-A734-80947BA3131D}" destId="{FE8465D7-F793-4B35-BFAA-803A5A2967FE}" srcOrd="1" destOrd="0" presId="urn:microsoft.com/office/officeart/2005/8/layout/list1"/>
    <dgm:cxn modelId="{05E6E9D2-6A6A-4838-8F22-22E514D66803}" type="presParOf" srcId="{46B7030A-2B72-49BB-B2A4-75AC7E25070F}" destId="{EF9624AF-73B6-4715-BD5A-DBC1B9C6D441}" srcOrd="1" destOrd="0" presId="urn:microsoft.com/office/officeart/2005/8/layout/list1"/>
    <dgm:cxn modelId="{01C8DACC-D547-42D7-802D-740D21677C13}" type="presParOf" srcId="{46B7030A-2B72-49BB-B2A4-75AC7E25070F}" destId="{2AE28DDE-A0BC-4FF0-826F-0EAD7594EBD2}" srcOrd="2" destOrd="0" presId="urn:microsoft.com/office/officeart/2005/8/layout/list1"/>
    <dgm:cxn modelId="{A278B76F-6A3B-4BE0-92AA-0863991979EF}" type="presParOf" srcId="{46B7030A-2B72-49BB-B2A4-75AC7E25070F}" destId="{B499458F-D93E-4381-B476-0A8A8BEF5076}" srcOrd="3" destOrd="0" presId="urn:microsoft.com/office/officeart/2005/8/layout/list1"/>
    <dgm:cxn modelId="{4C954715-D022-4277-8FB7-5716CFBC2ABB}" type="presParOf" srcId="{46B7030A-2B72-49BB-B2A4-75AC7E25070F}" destId="{4EFFBDEF-95C9-482E-B027-DC759071633F}" srcOrd="4" destOrd="0" presId="urn:microsoft.com/office/officeart/2005/8/layout/list1"/>
    <dgm:cxn modelId="{45FFFC28-E083-4D7D-BEB8-116721A5C5EA}" type="presParOf" srcId="{4EFFBDEF-95C9-482E-B027-DC759071633F}" destId="{D75BFD12-1518-45A6-9C60-72CD28B81AFD}" srcOrd="0" destOrd="0" presId="urn:microsoft.com/office/officeart/2005/8/layout/list1"/>
    <dgm:cxn modelId="{A75A52B2-87DB-4514-BD86-533967E2ECDF}" type="presParOf" srcId="{4EFFBDEF-95C9-482E-B027-DC759071633F}" destId="{914EC65B-2909-4035-B1A4-5D1C2C29AB6C}" srcOrd="1" destOrd="0" presId="urn:microsoft.com/office/officeart/2005/8/layout/list1"/>
    <dgm:cxn modelId="{01BA29B5-8377-408F-A5AA-BB3CAE1BE9C2}" type="presParOf" srcId="{46B7030A-2B72-49BB-B2A4-75AC7E25070F}" destId="{0B079A04-859E-4D9D-90E7-E7EE940C979B}" srcOrd="5" destOrd="0" presId="urn:microsoft.com/office/officeart/2005/8/layout/list1"/>
    <dgm:cxn modelId="{17E2CEFA-37A7-4692-A86E-6418489BFEC2}" type="presParOf" srcId="{46B7030A-2B72-49BB-B2A4-75AC7E25070F}" destId="{1E60D7A3-8F9E-46BE-B82D-A8C04AF0D7E3}" srcOrd="6" destOrd="0" presId="urn:microsoft.com/office/officeart/2005/8/layout/list1"/>
    <dgm:cxn modelId="{36C63059-C9B7-4292-BE37-5456C1B2E309}" type="presParOf" srcId="{46B7030A-2B72-49BB-B2A4-75AC7E25070F}" destId="{2E0BA857-6288-4EBE-AAF9-50013D338023}" srcOrd="7" destOrd="0" presId="urn:microsoft.com/office/officeart/2005/8/layout/list1"/>
    <dgm:cxn modelId="{C6C64934-E791-4A0D-9E5B-7B6F5A9899D7}" type="presParOf" srcId="{46B7030A-2B72-49BB-B2A4-75AC7E25070F}" destId="{46EA6920-562A-4A8D-9254-1CF85223B6A4}" srcOrd="8" destOrd="0" presId="urn:microsoft.com/office/officeart/2005/8/layout/list1"/>
    <dgm:cxn modelId="{2B26A624-2F1A-4433-A094-3CD8185CF76A}" type="presParOf" srcId="{46EA6920-562A-4A8D-9254-1CF85223B6A4}" destId="{50AD5D96-B423-4851-ABBE-2D209CA3907B}" srcOrd="0" destOrd="0" presId="urn:microsoft.com/office/officeart/2005/8/layout/list1"/>
    <dgm:cxn modelId="{3BD6B296-D5B7-4303-B449-884D3D2B4D68}" type="presParOf" srcId="{46EA6920-562A-4A8D-9254-1CF85223B6A4}" destId="{D085A12C-9A2A-4E3E-9544-A2A4D83A7EED}" srcOrd="1" destOrd="0" presId="urn:microsoft.com/office/officeart/2005/8/layout/list1"/>
    <dgm:cxn modelId="{D2BA3CE9-6460-466C-94DD-940BFE0924F1}" type="presParOf" srcId="{46B7030A-2B72-49BB-B2A4-75AC7E25070F}" destId="{0D204E8C-172B-42E0-ACAA-D32FD815DBEF}" srcOrd="9" destOrd="0" presId="urn:microsoft.com/office/officeart/2005/8/layout/list1"/>
    <dgm:cxn modelId="{65DD8722-309B-4BC9-A599-9ACE33C2F049}" type="presParOf" srcId="{46B7030A-2B72-49BB-B2A4-75AC7E25070F}" destId="{F0C38E33-2E01-43A2-9300-537005444816}" srcOrd="10" destOrd="0" presId="urn:microsoft.com/office/officeart/2005/8/layout/list1"/>
    <dgm:cxn modelId="{C6000B3A-FA43-44B6-81DD-CC26A14CFFDC}" type="presParOf" srcId="{46B7030A-2B72-49BB-B2A4-75AC7E25070F}" destId="{E0ED080F-9798-4D72-80B9-A8DA289A7095}" srcOrd="11" destOrd="0" presId="urn:microsoft.com/office/officeart/2005/8/layout/list1"/>
    <dgm:cxn modelId="{436DAE83-1192-492B-B035-DCE383FF99E0}" type="presParOf" srcId="{46B7030A-2B72-49BB-B2A4-75AC7E25070F}" destId="{D39C6035-EDD9-48FA-ACCF-F144DF64B1CB}" srcOrd="12" destOrd="0" presId="urn:microsoft.com/office/officeart/2005/8/layout/list1"/>
    <dgm:cxn modelId="{5BF4C760-BF60-458B-B320-8BADB1A0503A}" type="presParOf" srcId="{D39C6035-EDD9-48FA-ACCF-F144DF64B1CB}" destId="{82DAC067-716B-454B-8354-13B9BDA89F38}" srcOrd="0" destOrd="0" presId="urn:microsoft.com/office/officeart/2005/8/layout/list1"/>
    <dgm:cxn modelId="{CA945F78-90D2-415D-B41D-80E8818B8820}" type="presParOf" srcId="{D39C6035-EDD9-48FA-ACCF-F144DF64B1CB}" destId="{8AFA453F-0D04-465B-97EC-D67E4A8DF5FA}" srcOrd="1" destOrd="0" presId="urn:microsoft.com/office/officeart/2005/8/layout/list1"/>
    <dgm:cxn modelId="{EF33D42C-4ACC-40F7-8F07-15363C2D8200}" type="presParOf" srcId="{46B7030A-2B72-49BB-B2A4-75AC7E25070F}" destId="{E63F0C43-6E4F-4068-BF38-9BD3DA9083E9}" srcOrd="13" destOrd="0" presId="urn:microsoft.com/office/officeart/2005/8/layout/list1"/>
    <dgm:cxn modelId="{3F5883A9-E9BC-495A-AE2D-ED4C31DD4FC2}" type="presParOf" srcId="{46B7030A-2B72-49BB-B2A4-75AC7E25070F}" destId="{4F8A5CC6-4B6F-4374-836A-4A7692478CE4}" srcOrd="14" destOrd="0" presId="urn:microsoft.com/office/officeart/2005/8/layout/list1"/>
    <dgm:cxn modelId="{BB4AAAD9-9203-452C-BBE4-CB1F0117F38D}" type="presParOf" srcId="{46B7030A-2B72-49BB-B2A4-75AC7E25070F}" destId="{9189D67B-3613-40B0-A033-20B7E52B6FAE}" srcOrd="15" destOrd="0" presId="urn:microsoft.com/office/officeart/2005/8/layout/list1"/>
    <dgm:cxn modelId="{38AEBD8E-C21A-4963-A4C0-02290E5FD9D1}" type="presParOf" srcId="{46B7030A-2B72-49BB-B2A4-75AC7E25070F}" destId="{9D6BCE66-7D16-48A0-B3EB-2C45C5F28327}" srcOrd="16" destOrd="0" presId="urn:microsoft.com/office/officeart/2005/8/layout/list1"/>
    <dgm:cxn modelId="{405D3568-DAE9-4725-9D0F-9090B67B8517}" type="presParOf" srcId="{9D6BCE66-7D16-48A0-B3EB-2C45C5F28327}" destId="{B1EDF31A-C62B-4ED0-BA1E-ED45EF6B1795}" srcOrd="0" destOrd="0" presId="urn:microsoft.com/office/officeart/2005/8/layout/list1"/>
    <dgm:cxn modelId="{57DD6A97-536F-4A24-B9BB-525B176C4E06}" type="presParOf" srcId="{9D6BCE66-7D16-48A0-B3EB-2C45C5F28327}" destId="{B09F36E6-1684-45D6-BCC6-46C58A45BE5F}" srcOrd="1" destOrd="0" presId="urn:microsoft.com/office/officeart/2005/8/layout/list1"/>
    <dgm:cxn modelId="{F02DF2BC-78D8-4F2C-A9FA-6D6784648F7F}" type="presParOf" srcId="{46B7030A-2B72-49BB-B2A4-75AC7E25070F}" destId="{D8E9B488-93F5-44A5-BBBC-000FF20C941C}" srcOrd="17" destOrd="0" presId="urn:microsoft.com/office/officeart/2005/8/layout/list1"/>
    <dgm:cxn modelId="{D24B002E-324E-4FB0-9085-446D173A23A4}" type="presParOf" srcId="{46B7030A-2B72-49BB-B2A4-75AC7E25070F}" destId="{FA5524D6-F664-4FAA-9DB3-332FA12B365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A0D1E0-AB4B-485A-ABD4-BAF614DF542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C7962AD-14A4-4FD5-81A0-09A3B23C6799}">
      <dgm:prSet/>
      <dgm:spPr/>
      <dgm:t>
        <a:bodyPr/>
        <a:lstStyle/>
        <a:p>
          <a:r>
            <a:rPr lang="en-US" b="1"/>
            <a:t>KHÔNG LOẠI BỎ HOÀN TOÀN TỔN</a:t>
          </a:r>
          <a:r>
            <a:rPr lang="vi-VN" b="1"/>
            <a:t> </a:t>
          </a:r>
          <a:r>
            <a:rPr lang="en-US" b="1"/>
            <a:t>THƯƠNG MẠCH MÁU</a:t>
          </a:r>
          <a:r>
            <a:rPr lang="vi-VN" b="1"/>
            <a:t> →</a:t>
          </a:r>
          <a:r>
            <a:rPr lang="en-US" b="1"/>
            <a:t>VẪN CẦN DSA</a:t>
          </a:r>
          <a:endParaRPr lang="en-US"/>
        </a:p>
      </dgm:t>
    </dgm:pt>
    <dgm:pt modelId="{3DFBA94A-1230-44D6-8C71-8E8305E61334}" type="parTrans" cxnId="{EC82928B-14B6-410F-8EDE-9CF56C8CFE49}">
      <dgm:prSet/>
      <dgm:spPr/>
      <dgm:t>
        <a:bodyPr/>
        <a:lstStyle/>
        <a:p>
          <a:endParaRPr lang="en-US"/>
        </a:p>
      </dgm:t>
    </dgm:pt>
    <dgm:pt modelId="{C0B909C4-5041-4F05-9A6D-BEC0FBABF956}" type="sibTrans" cxnId="{EC82928B-14B6-410F-8EDE-9CF56C8CFE49}">
      <dgm:prSet/>
      <dgm:spPr/>
      <dgm:t>
        <a:bodyPr/>
        <a:lstStyle/>
        <a:p>
          <a:endParaRPr lang="en-US"/>
        </a:p>
      </dgm:t>
    </dgm:pt>
    <dgm:pt modelId="{392B551E-0F03-477E-AED6-2A30A62E2B1B}">
      <dgm:prSet/>
      <dgm:spPr/>
      <dgm:t>
        <a:bodyPr/>
        <a:lstStyle/>
        <a:p>
          <a:r>
            <a:rPr lang="en-US" b="1"/>
            <a:t>PHÂN GIẢI HẠN CHẾ </a:t>
          </a:r>
          <a:endParaRPr lang="en-US"/>
        </a:p>
      </dgm:t>
    </dgm:pt>
    <dgm:pt modelId="{A0953EC7-CEBC-4952-8270-8FD74AC9D28E}" type="parTrans" cxnId="{C87D33A6-6514-41B0-A893-A622AEC3080E}">
      <dgm:prSet/>
      <dgm:spPr/>
      <dgm:t>
        <a:bodyPr/>
        <a:lstStyle/>
        <a:p>
          <a:endParaRPr lang="en-US"/>
        </a:p>
      </dgm:t>
    </dgm:pt>
    <dgm:pt modelId="{E0D787D2-9C9F-403E-B893-6BC80522BDA3}" type="sibTrans" cxnId="{C87D33A6-6514-41B0-A893-A622AEC3080E}">
      <dgm:prSet/>
      <dgm:spPr/>
      <dgm:t>
        <a:bodyPr/>
        <a:lstStyle/>
        <a:p>
          <a:endParaRPr lang="en-US"/>
        </a:p>
      </dgm:t>
    </dgm:pt>
    <dgm:pt modelId="{AC651626-B766-4078-A674-9281689DB4A7}">
      <dgm:prSet/>
      <dgm:spPr/>
      <dgm:t>
        <a:bodyPr/>
        <a:lstStyle/>
        <a:p>
          <a:r>
            <a:rPr lang="en-US" b="1"/>
            <a:t>DỊ VẬT</a:t>
          </a:r>
          <a:endParaRPr lang="en-US"/>
        </a:p>
      </dgm:t>
    </dgm:pt>
    <dgm:pt modelId="{A2D64885-2C7E-4610-AD26-7FD220825253}" type="parTrans" cxnId="{FDE45569-FF5C-42CA-B1B8-F2364CFEA2DE}">
      <dgm:prSet/>
      <dgm:spPr/>
      <dgm:t>
        <a:bodyPr/>
        <a:lstStyle/>
        <a:p>
          <a:endParaRPr lang="en-US"/>
        </a:p>
      </dgm:t>
    </dgm:pt>
    <dgm:pt modelId="{4D9D1012-89D6-43E5-AE48-FA916201645F}" type="sibTrans" cxnId="{FDE45569-FF5C-42CA-B1B8-F2364CFEA2DE}">
      <dgm:prSet/>
      <dgm:spPr/>
      <dgm:t>
        <a:bodyPr/>
        <a:lstStyle/>
        <a:p>
          <a:endParaRPr lang="en-US"/>
        </a:p>
      </dgm:t>
    </dgm:pt>
    <dgm:pt modelId="{2C832EEC-A949-47E0-88A4-08E29BC92F1D}">
      <dgm:prSet/>
      <dgm:spPr/>
      <dgm:t>
        <a:bodyPr/>
        <a:lstStyle/>
        <a:p>
          <a:r>
            <a:rPr lang="en-US" b="1"/>
            <a:t>ĐÓNG VÔI ĐỘNG MẠCH</a:t>
          </a:r>
          <a:endParaRPr lang="en-US"/>
        </a:p>
      </dgm:t>
    </dgm:pt>
    <dgm:pt modelId="{E36D1F5C-F020-488B-AE89-DA0DBDC24ED2}" type="parTrans" cxnId="{0110A913-C92C-4D7C-ACAE-FDF3ACEFD61F}">
      <dgm:prSet/>
      <dgm:spPr/>
      <dgm:t>
        <a:bodyPr/>
        <a:lstStyle/>
        <a:p>
          <a:endParaRPr lang="en-US"/>
        </a:p>
      </dgm:t>
    </dgm:pt>
    <dgm:pt modelId="{8E694379-21F8-4B77-A7A9-023EA9C45D39}" type="sibTrans" cxnId="{0110A913-C92C-4D7C-ACAE-FDF3ACEFD61F}">
      <dgm:prSet/>
      <dgm:spPr/>
      <dgm:t>
        <a:bodyPr/>
        <a:lstStyle/>
        <a:p>
          <a:endParaRPr lang="en-US"/>
        </a:p>
      </dgm:t>
    </dgm:pt>
    <dgm:pt modelId="{EE89A470-EEB8-4CD4-8700-4EAC50CFB560}" type="pres">
      <dgm:prSet presAssocID="{ECA0D1E0-AB4B-485A-ABD4-BAF614DF542A}" presName="Name0" presStyleCnt="0">
        <dgm:presLayoutVars>
          <dgm:dir/>
          <dgm:animLvl val="lvl"/>
          <dgm:resizeHandles val="exact"/>
        </dgm:presLayoutVars>
      </dgm:prSet>
      <dgm:spPr/>
    </dgm:pt>
    <dgm:pt modelId="{B77029C5-DDFE-4941-B864-B96A26EEA101}" type="pres">
      <dgm:prSet presAssocID="{392B551E-0F03-477E-AED6-2A30A62E2B1B}" presName="boxAndChildren" presStyleCnt="0"/>
      <dgm:spPr/>
    </dgm:pt>
    <dgm:pt modelId="{9BA1E507-9235-4FDD-90D6-DF9C8DF36434}" type="pres">
      <dgm:prSet presAssocID="{392B551E-0F03-477E-AED6-2A30A62E2B1B}" presName="parentTextBox" presStyleLbl="node1" presStyleIdx="0" presStyleCnt="2"/>
      <dgm:spPr/>
    </dgm:pt>
    <dgm:pt modelId="{81CA7B34-17E5-4C60-9E2B-E06EEF8DDC16}" type="pres">
      <dgm:prSet presAssocID="{392B551E-0F03-477E-AED6-2A30A62E2B1B}" presName="entireBox" presStyleLbl="node1" presStyleIdx="0" presStyleCnt="2"/>
      <dgm:spPr/>
    </dgm:pt>
    <dgm:pt modelId="{592CF9BA-485B-4A29-A338-F3ECEF2212CA}" type="pres">
      <dgm:prSet presAssocID="{392B551E-0F03-477E-AED6-2A30A62E2B1B}" presName="descendantBox" presStyleCnt="0"/>
      <dgm:spPr/>
    </dgm:pt>
    <dgm:pt modelId="{93480567-CD1C-47AE-8511-EF291FBCEDBB}" type="pres">
      <dgm:prSet presAssocID="{AC651626-B766-4078-A674-9281689DB4A7}" presName="childTextBox" presStyleLbl="fgAccFollowNode1" presStyleIdx="0" presStyleCnt="2">
        <dgm:presLayoutVars>
          <dgm:bulletEnabled val="1"/>
        </dgm:presLayoutVars>
      </dgm:prSet>
      <dgm:spPr/>
    </dgm:pt>
    <dgm:pt modelId="{0F7989F3-A9B1-48E5-A294-CEB7473F9B11}" type="pres">
      <dgm:prSet presAssocID="{2C832EEC-A949-47E0-88A4-08E29BC92F1D}" presName="childTextBox" presStyleLbl="fgAccFollowNode1" presStyleIdx="1" presStyleCnt="2">
        <dgm:presLayoutVars>
          <dgm:bulletEnabled val="1"/>
        </dgm:presLayoutVars>
      </dgm:prSet>
      <dgm:spPr/>
    </dgm:pt>
    <dgm:pt modelId="{D36EF234-4A61-4DF7-B403-4DE69E8D0255}" type="pres">
      <dgm:prSet presAssocID="{C0B909C4-5041-4F05-9A6D-BEC0FBABF956}" presName="sp" presStyleCnt="0"/>
      <dgm:spPr/>
    </dgm:pt>
    <dgm:pt modelId="{4BD080B1-0E82-429E-A9F3-9BF58D347B5A}" type="pres">
      <dgm:prSet presAssocID="{9C7962AD-14A4-4FD5-81A0-09A3B23C6799}" presName="arrowAndChildren" presStyleCnt="0"/>
      <dgm:spPr/>
    </dgm:pt>
    <dgm:pt modelId="{EC26D907-D223-4CBB-BD5D-5F6B96B5AC3C}" type="pres">
      <dgm:prSet presAssocID="{9C7962AD-14A4-4FD5-81A0-09A3B23C6799}" presName="parentTextArrow" presStyleLbl="node1" presStyleIdx="1" presStyleCnt="2"/>
      <dgm:spPr/>
    </dgm:pt>
  </dgm:ptLst>
  <dgm:cxnLst>
    <dgm:cxn modelId="{5FD4EA06-96D1-4F73-9898-24E5B4C6C2F6}" type="presOf" srcId="{392B551E-0F03-477E-AED6-2A30A62E2B1B}" destId="{9BA1E507-9235-4FDD-90D6-DF9C8DF36434}" srcOrd="0" destOrd="0" presId="urn:microsoft.com/office/officeart/2005/8/layout/process4"/>
    <dgm:cxn modelId="{0110A913-C92C-4D7C-ACAE-FDF3ACEFD61F}" srcId="{392B551E-0F03-477E-AED6-2A30A62E2B1B}" destId="{2C832EEC-A949-47E0-88A4-08E29BC92F1D}" srcOrd="1" destOrd="0" parTransId="{E36D1F5C-F020-488B-AE89-DA0DBDC24ED2}" sibTransId="{8E694379-21F8-4B77-A7A9-023EA9C45D39}"/>
    <dgm:cxn modelId="{FDE45569-FF5C-42CA-B1B8-F2364CFEA2DE}" srcId="{392B551E-0F03-477E-AED6-2A30A62E2B1B}" destId="{AC651626-B766-4078-A674-9281689DB4A7}" srcOrd="0" destOrd="0" parTransId="{A2D64885-2C7E-4610-AD26-7FD220825253}" sibTransId="{4D9D1012-89D6-43E5-AE48-FA916201645F}"/>
    <dgm:cxn modelId="{72CE097A-F8AF-482E-8FEE-F42033A24E1B}" type="presOf" srcId="{ECA0D1E0-AB4B-485A-ABD4-BAF614DF542A}" destId="{EE89A470-EEB8-4CD4-8700-4EAC50CFB560}" srcOrd="0" destOrd="0" presId="urn:microsoft.com/office/officeart/2005/8/layout/process4"/>
    <dgm:cxn modelId="{EC82928B-14B6-410F-8EDE-9CF56C8CFE49}" srcId="{ECA0D1E0-AB4B-485A-ABD4-BAF614DF542A}" destId="{9C7962AD-14A4-4FD5-81A0-09A3B23C6799}" srcOrd="0" destOrd="0" parTransId="{3DFBA94A-1230-44D6-8C71-8E8305E61334}" sibTransId="{C0B909C4-5041-4F05-9A6D-BEC0FBABF956}"/>
    <dgm:cxn modelId="{6A5E31A0-B372-4FEE-B6A1-46AD70728C51}" type="presOf" srcId="{AC651626-B766-4078-A674-9281689DB4A7}" destId="{93480567-CD1C-47AE-8511-EF291FBCEDBB}" srcOrd="0" destOrd="0" presId="urn:microsoft.com/office/officeart/2005/8/layout/process4"/>
    <dgm:cxn modelId="{756D3DA0-BC1D-4B9C-B843-64B4C9E80DDB}" type="presOf" srcId="{392B551E-0F03-477E-AED6-2A30A62E2B1B}" destId="{81CA7B34-17E5-4C60-9E2B-E06EEF8DDC16}" srcOrd="1" destOrd="0" presId="urn:microsoft.com/office/officeart/2005/8/layout/process4"/>
    <dgm:cxn modelId="{C87D33A6-6514-41B0-A893-A622AEC3080E}" srcId="{ECA0D1E0-AB4B-485A-ABD4-BAF614DF542A}" destId="{392B551E-0F03-477E-AED6-2A30A62E2B1B}" srcOrd="1" destOrd="0" parTransId="{A0953EC7-CEBC-4952-8270-8FD74AC9D28E}" sibTransId="{E0D787D2-9C9F-403E-B893-6BC80522BDA3}"/>
    <dgm:cxn modelId="{F8FFECD5-A038-4621-833B-B5206141F335}" type="presOf" srcId="{9C7962AD-14A4-4FD5-81A0-09A3B23C6799}" destId="{EC26D907-D223-4CBB-BD5D-5F6B96B5AC3C}" srcOrd="0" destOrd="0" presId="urn:microsoft.com/office/officeart/2005/8/layout/process4"/>
    <dgm:cxn modelId="{C973B6EE-CF5C-448F-8DDB-520DE4B0F41F}" type="presOf" srcId="{2C832EEC-A949-47E0-88A4-08E29BC92F1D}" destId="{0F7989F3-A9B1-48E5-A294-CEB7473F9B11}" srcOrd="0" destOrd="0" presId="urn:microsoft.com/office/officeart/2005/8/layout/process4"/>
    <dgm:cxn modelId="{663B3AEB-0A35-4CB0-97DB-FCCF57F64DCA}" type="presParOf" srcId="{EE89A470-EEB8-4CD4-8700-4EAC50CFB560}" destId="{B77029C5-DDFE-4941-B864-B96A26EEA101}" srcOrd="0" destOrd="0" presId="urn:microsoft.com/office/officeart/2005/8/layout/process4"/>
    <dgm:cxn modelId="{AE88CFC9-C4DC-4757-A855-821CACC96E3F}" type="presParOf" srcId="{B77029C5-DDFE-4941-B864-B96A26EEA101}" destId="{9BA1E507-9235-4FDD-90D6-DF9C8DF36434}" srcOrd="0" destOrd="0" presId="urn:microsoft.com/office/officeart/2005/8/layout/process4"/>
    <dgm:cxn modelId="{465EF190-397E-4EF4-92AE-ABA5A48BD0FC}" type="presParOf" srcId="{B77029C5-DDFE-4941-B864-B96A26EEA101}" destId="{81CA7B34-17E5-4C60-9E2B-E06EEF8DDC16}" srcOrd="1" destOrd="0" presId="urn:microsoft.com/office/officeart/2005/8/layout/process4"/>
    <dgm:cxn modelId="{23DA1C13-C486-4339-8F72-B7C8AF07F584}" type="presParOf" srcId="{B77029C5-DDFE-4941-B864-B96A26EEA101}" destId="{592CF9BA-485B-4A29-A338-F3ECEF2212CA}" srcOrd="2" destOrd="0" presId="urn:microsoft.com/office/officeart/2005/8/layout/process4"/>
    <dgm:cxn modelId="{D46B982C-3D96-4AF3-B1EB-40686193CD85}" type="presParOf" srcId="{592CF9BA-485B-4A29-A338-F3ECEF2212CA}" destId="{93480567-CD1C-47AE-8511-EF291FBCEDBB}" srcOrd="0" destOrd="0" presId="urn:microsoft.com/office/officeart/2005/8/layout/process4"/>
    <dgm:cxn modelId="{564914D9-57A2-4C61-8CA9-C22C9937061E}" type="presParOf" srcId="{592CF9BA-485B-4A29-A338-F3ECEF2212CA}" destId="{0F7989F3-A9B1-48E5-A294-CEB7473F9B11}" srcOrd="1" destOrd="0" presId="urn:microsoft.com/office/officeart/2005/8/layout/process4"/>
    <dgm:cxn modelId="{400C856D-5BC5-402D-8151-6B9CE51C0D16}" type="presParOf" srcId="{EE89A470-EEB8-4CD4-8700-4EAC50CFB560}" destId="{D36EF234-4A61-4DF7-B403-4DE69E8D0255}" srcOrd="1" destOrd="0" presId="urn:microsoft.com/office/officeart/2005/8/layout/process4"/>
    <dgm:cxn modelId="{BC0EDD05-6D2E-4DFB-AC5B-3EF9FB34BF5B}" type="presParOf" srcId="{EE89A470-EEB8-4CD4-8700-4EAC50CFB560}" destId="{4BD080B1-0E82-429E-A9F3-9BF58D347B5A}" srcOrd="2" destOrd="0" presId="urn:microsoft.com/office/officeart/2005/8/layout/process4"/>
    <dgm:cxn modelId="{94E1FB31-1DB7-476C-95B5-878261FA15B6}" type="presParOf" srcId="{4BD080B1-0E82-429E-A9F3-9BF58D347B5A}" destId="{EC26D907-D223-4CBB-BD5D-5F6B96B5AC3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1BD1D7-7574-4326-848C-EC8EA88B5F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A6E4FA-B3FD-4274-BBBF-8936627FA98A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/>
            <a:t>TỔN THƯƠNG MẠCH MÁU RÕ RÀNG</a:t>
          </a:r>
          <a:endParaRPr lang="en-US"/>
        </a:p>
      </dgm:t>
    </dgm:pt>
    <dgm:pt modelId="{0A109CF8-4376-4DD4-82BF-DA1DA8F2DE27}" type="parTrans" cxnId="{35910B8F-1217-4D41-99DA-C889CC51684E}">
      <dgm:prSet/>
      <dgm:spPr/>
      <dgm:t>
        <a:bodyPr/>
        <a:lstStyle/>
        <a:p>
          <a:endParaRPr lang="en-US"/>
        </a:p>
      </dgm:t>
    </dgm:pt>
    <dgm:pt modelId="{1038A191-C01F-4431-83BF-019093C4D88B}" type="sibTrans" cxnId="{35910B8F-1217-4D41-99DA-C889CC51684E}">
      <dgm:prSet/>
      <dgm:spPr/>
      <dgm:t>
        <a:bodyPr/>
        <a:lstStyle/>
        <a:p>
          <a:endParaRPr lang="en-US"/>
        </a:p>
      </dgm:t>
    </dgm:pt>
    <dgm:pt modelId="{60DC969E-CE82-42C4-A0F9-82071B3066A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/>
            <a:t>KHÔNG CAN THIỆP NỘI MẠCH ĐƯỢC</a:t>
          </a:r>
          <a:endParaRPr lang="en-US"/>
        </a:p>
      </dgm:t>
    </dgm:pt>
    <dgm:pt modelId="{C348F001-21A3-442C-9DF4-7D40B2A694CB}" type="parTrans" cxnId="{A1CEB614-7A1A-4A28-A0D4-3629EF1D9573}">
      <dgm:prSet/>
      <dgm:spPr/>
      <dgm:t>
        <a:bodyPr/>
        <a:lstStyle/>
        <a:p>
          <a:endParaRPr lang="en-US"/>
        </a:p>
      </dgm:t>
    </dgm:pt>
    <dgm:pt modelId="{20E3A20B-7088-4AE8-893B-4C22AE05F8C2}" type="sibTrans" cxnId="{A1CEB614-7A1A-4A28-A0D4-3629EF1D9573}">
      <dgm:prSet/>
      <dgm:spPr/>
      <dgm:t>
        <a:bodyPr/>
        <a:lstStyle/>
        <a:p>
          <a:endParaRPr lang="en-US"/>
        </a:p>
      </dgm:t>
    </dgm:pt>
    <dgm:pt modelId="{2649B41B-A49D-4604-934E-D2058834F3CC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/>
            <a:t>MÁU TỤ ĐẬP THEO MẠCH</a:t>
          </a:r>
          <a:endParaRPr lang="en-US"/>
        </a:p>
      </dgm:t>
    </dgm:pt>
    <dgm:pt modelId="{E494ED89-586D-4E22-9459-0D11D70179AA}" type="parTrans" cxnId="{6C67D3D2-9D96-41E1-8F07-52D061060763}">
      <dgm:prSet/>
      <dgm:spPr/>
      <dgm:t>
        <a:bodyPr/>
        <a:lstStyle/>
        <a:p>
          <a:endParaRPr lang="en-US"/>
        </a:p>
      </dgm:t>
    </dgm:pt>
    <dgm:pt modelId="{2CB523FB-98CB-497B-8D3A-C8F88DE6B25B}" type="sibTrans" cxnId="{6C67D3D2-9D96-41E1-8F07-52D061060763}">
      <dgm:prSet/>
      <dgm:spPr/>
      <dgm:t>
        <a:bodyPr/>
        <a:lstStyle/>
        <a:p>
          <a:endParaRPr lang="en-US"/>
        </a:p>
      </dgm:t>
    </dgm:pt>
    <dgm:pt modelId="{4A1CFDB7-0821-4430-BC5E-2A33A096974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/>
            <a:t>RUNG MIU </a:t>
          </a:r>
          <a:endParaRPr lang="en-US"/>
        </a:p>
      </dgm:t>
    </dgm:pt>
    <dgm:pt modelId="{2D4F3338-EDD6-49CE-A1B4-026238FC1D0D}" type="parTrans" cxnId="{2A16C8E9-06F6-46E6-BA5A-3A2900AF9581}">
      <dgm:prSet/>
      <dgm:spPr/>
      <dgm:t>
        <a:bodyPr/>
        <a:lstStyle/>
        <a:p>
          <a:endParaRPr lang="en-US"/>
        </a:p>
      </dgm:t>
    </dgm:pt>
    <dgm:pt modelId="{B65BDA61-917B-4CAF-B4CF-3929B9C17248}" type="sibTrans" cxnId="{2A16C8E9-06F6-46E6-BA5A-3A2900AF9581}">
      <dgm:prSet/>
      <dgm:spPr/>
      <dgm:t>
        <a:bodyPr/>
        <a:lstStyle/>
        <a:p>
          <a:endParaRPr lang="en-US"/>
        </a:p>
      </dgm:t>
    </dgm:pt>
    <dgm:pt modelId="{E1EBB7F6-1876-4B3A-BF17-59E34AE5139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/>
            <a:t>MẤT MẠCH CHI</a:t>
          </a:r>
          <a:endParaRPr lang="en-US"/>
        </a:p>
      </dgm:t>
    </dgm:pt>
    <dgm:pt modelId="{14DDE11C-A92C-486C-A1A5-CF83B394B3A4}" type="parTrans" cxnId="{6E2AC0BC-8993-4E27-9B7B-B7C704BC214A}">
      <dgm:prSet/>
      <dgm:spPr/>
      <dgm:t>
        <a:bodyPr/>
        <a:lstStyle/>
        <a:p>
          <a:endParaRPr lang="en-US"/>
        </a:p>
      </dgm:t>
    </dgm:pt>
    <dgm:pt modelId="{66885435-1199-4991-BCB3-786073B9DD6E}" type="sibTrans" cxnId="{6E2AC0BC-8993-4E27-9B7B-B7C704BC214A}">
      <dgm:prSet/>
      <dgm:spPr/>
      <dgm:t>
        <a:bodyPr/>
        <a:lstStyle/>
        <a:p>
          <a:endParaRPr lang="en-US"/>
        </a:p>
      </dgm:t>
    </dgm:pt>
    <dgm:pt modelId="{515CA5F3-35D2-486E-9E75-578445FD0F78}" type="pres">
      <dgm:prSet presAssocID="{1C1BD1D7-7574-4326-848C-EC8EA88B5F6F}" presName="linear" presStyleCnt="0">
        <dgm:presLayoutVars>
          <dgm:animLvl val="lvl"/>
          <dgm:resizeHandles val="exact"/>
        </dgm:presLayoutVars>
      </dgm:prSet>
      <dgm:spPr/>
    </dgm:pt>
    <dgm:pt modelId="{6ED74BE9-1D63-4213-AF69-B316B20B563B}" type="pres">
      <dgm:prSet presAssocID="{F0A6E4FA-B3FD-4274-BBBF-8936627FA9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30515E-16A5-48FD-BB81-B47299DEF65E}" type="pres">
      <dgm:prSet presAssocID="{F0A6E4FA-B3FD-4274-BBBF-8936627FA98A}" presName="childText" presStyleLbl="revTx" presStyleIdx="0" presStyleCnt="1">
        <dgm:presLayoutVars>
          <dgm:bulletEnabled val="1"/>
        </dgm:presLayoutVars>
      </dgm:prSet>
      <dgm:spPr/>
    </dgm:pt>
    <dgm:pt modelId="{738DC0FF-2E64-4527-B4BB-C5E36B13703D}" type="pres">
      <dgm:prSet presAssocID="{60DC969E-CE82-42C4-A0F9-82071B3066A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0AE260C-0113-4C97-BA0A-F4CE8A6918A1}" type="presOf" srcId="{1C1BD1D7-7574-4326-848C-EC8EA88B5F6F}" destId="{515CA5F3-35D2-486E-9E75-578445FD0F78}" srcOrd="0" destOrd="0" presId="urn:microsoft.com/office/officeart/2005/8/layout/vList2"/>
    <dgm:cxn modelId="{11DA2914-30EE-4EC2-B4F6-C59BA05AA6D7}" type="presOf" srcId="{60DC969E-CE82-42C4-A0F9-82071B3066A4}" destId="{738DC0FF-2E64-4527-B4BB-C5E36B13703D}" srcOrd="0" destOrd="0" presId="urn:microsoft.com/office/officeart/2005/8/layout/vList2"/>
    <dgm:cxn modelId="{A1CEB614-7A1A-4A28-A0D4-3629EF1D9573}" srcId="{1C1BD1D7-7574-4326-848C-EC8EA88B5F6F}" destId="{60DC969E-CE82-42C4-A0F9-82071B3066A4}" srcOrd="1" destOrd="0" parTransId="{C348F001-21A3-442C-9DF4-7D40B2A694CB}" sibTransId="{20E3A20B-7088-4AE8-893B-4C22AE05F8C2}"/>
    <dgm:cxn modelId="{1568BB2B-C90F-4263-8BCD-FCF49624449A}" type="presOf" srcId="{2649B41B-A49D-4604-934E-D2058834F3CC}" destId="{C530515E-16A5-48FD-BB81-B47299DEF65E}" srcOrd="0" destOrd="0" presId="urn:microsoft.com/office/officeart/2005/8/layout/vList2"/>
    <dgm:cxn modelId="{54688679-3396-4AB1-9C7F-6F63EB964917}" type="presOf" srcId="{E1EBB7F6-1876-4B3A-BF17-59E34AE51394}" destId="{C530515E-16A5-48FD-BB81-B47299DEF65E}" srcOrd="0" destOrd="2" presId="urn:microsoft.com/office/officeart/2005/8/layout/vList2"/>
    <dgm:cxn modelId="{35910B8F-1217-4D41-99DA-C889CC51684E}" srcId="{1C1BD1D7-7574-4326-848C-EC8EA88B5F6F}" destId="{F0A6E4FA-B3FD-4274-BBBF-8936627FA98A}" srcOrd="0" destOrd="0" parTransId="{0A109CF8-4376-4DD4-82BF-DA1DA8F2DE27}" sibTransId="{1038A191-C01F-4431-83BF-019093C4D88B}"/>
    <dgm:cxn modelId="{6E2AC0BC-8993-4E27-9B7B-B7C704BC214A}" srcId="{F0A6E4FA-B3FD-4274-BBBF-8936627FA98A}" destId="{E1EBB7F6-1876-4B3A-BF17-59E34AE51394}" srcOrd="2" destOrd="0" parTransId="{14DDE11C-A92C-486C-A1A5-CF83B394B3A4}" sibTransId="{66885435-1199-4991-BCB3-786073B9DD6E}"/>
    <dgm:cxn modelId="{208223C5-1ED2-475B-8DC3-6099C6C13FB5}" type="presOf" srcId="{F0A6E4FA-B3FD-4274-BBBF-8936627FA98A}" destId="{6ED74BE9-1D63-4213-AF69-B316B20B563B}" srcOrd="0" destOrd="0" presId="urn:microsoft.com/office/officeart/2005/8/layout/vList2"/>
    <dgm:cxn modelId="{0DE242C8-6ACF-4FC9-A007-D37A9B60BD2C}" type="presOf" srcId="{4A1CFDB7-0821-4430-BC5E-2A33A0969741}" destId="{C530515E-16A5-48FD-BB81-B47299DEF65E}" srcOrd="0" destOrd="1" presId="urn:microsoft.com/office/officeart/2005/8/layout/vList2"/>
    <dgm:cxn modelId="{6C67D3D2-9D96-41E1-8F07-52D061060763}" srcId="{F0A6E4FA-B3FD-4274-BBBF-8936627FA98A}" destId="{2649B41B-A49D-4604-934E-D2058834F3CC}" srcOrd="0" destOrd="0" parTransId="{E494ED89-586D-4E22-9459-0D11D70179AA}" sibTransId="{2CB523FB-98CB-497B-8D3A-C8F88DE6B25B}"/>
    <dgm:cxn modelId="{2A16C8E9-06F6-46E6-BA5A-3A2900AF9581}" srcId="{F0A6E4FA-B3FD-4274-BBBF-8936627FA98A}" destId="{4A1CFDB7-0821-4430-BC5E-2A33A0969741}" srcOrd="1" destOrd="0" parTransId="{2D4F3338-EDD6-49CE-A1B4-026238FC1D0D}" sibTransId="{B65BDA61-917B-4CAF-B4CF-3929B9C17248}"/>
    <dgm:cxn modelId="{373016E6-8955-4F9C-B413-FFDF0831276E}" type="presParOf" srcId="{515CA5F3-35D2-486E-9E75-578445FD0F78}" destId="{6ED74BE9-1D63-4213-AF69-B316B20B563B}" srcOrd="0" destOrd="0" presId="urn:microsoft.com/office/officeart/2005/8/layout/vList2"/>
    <dgm:cxn modelId="{4EF1A34B-C1B1-4AF6-84CF-3E2587E3144A}" type="presParOf" srcId="{515CA5F3-35D2-486E-9E75-578445FD0F78}" destId="{C530515E-16A5-48FD-BB81-B47299DEF65E}" srcOrd="1" destOrd="0" presId="urn:microsoft.com/office/officeart/2005/8/layout/vList2"/>
    <dgm:cxn modelId="{5D517BCB-2DA4-47BD-985B-EFCE26B1438E}" type="presParOf" srcId="{515CA5F3-35D2-486E-9E75-578445FD0F78}" destId="{738DC0FF-2E64-4527-B4BB-C5E36B1370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06E5A51-DCF1-4336-B111-FB407C09ABB0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118BD5-CCA1-4A73-97A0-FC035CA94F50}">
      <dgm:prSet/>
      <dgm:spPr/>
      <dgm:t>
        <a:bodyPr/>
        <a:lstStyle/>
        <a:p>
          <a:pPr>
            <a:defRPr cap="all"/>
          </a:pPr>
          <a:r>
            <a:rPr lang="en-US" b="1"/>
            <a:t>CHẨN ĐOÁN XÁC ĐỊNH CHÈN ÉP KHOANG</a:t>
          </a:r>
          <a:endParaRPr lang="en-US"/>
        </a:p>
      </dgm:t>
    </dgm:pt>
    <dgm:pt modelId="{7E7CFD01-37DF-46F6-BDDA-0F97C4A99245}" type="parTrans" cxnId="{D2DB89A6-76A1-493D-91E9-A417D736AD42}">
      <dgm:prSet/>
      <dgm:spPr/>
      <dgm:t>
        <a:bodyPr/>
        <a:lstStyle/>
        <a:p>
          <a:endParaRPr lang="en-US"/>
        </a:p>
      </dgm:t>
    </dgm:pt>
    <dgm:pt modelId="{D3E3ABB6-2E01-466F-AD1E-D28B15F3B17F}" type="sibTrans" cxnId="{D2DB89A6-76A1-493D-91E9-A417D736AD42}">
      <dgm:prSet/>
      <dgm:spPr/>
      <dgm:t>
        <a:bodyPr/>
        <a:lstStyle/>
        <a:p>
          <a:endParaRPr lang="en-US"/>
        </a:p>
      </dgm:t>
    </dgm:pt>
    <dgm:pt modelId="{24EC4204-AC68-468A-8027-68F92E867575}">
      <dgm:prSet/>
      <dgm:spPr/>
      <dgm:t>
        <a:bodyPr/>
        <a:lstStyle/>
        <a:p>
          <a:pPr>
            <a:defRPr cap="all"/>
          </a:pPr>
          <a:r>
            <a:rPr lang="en-US" b="1"/>
            <a:t>TỔN THƯƠNG ĐỘNG TĨNH MẠCH PHỐI HỢP</a:t>
          </a:r>
          <a:endParaRPr lang="en-US"/>
        </a:p>
      </dgm:t>
    </dgm:pt>
    <dgm:pt modelId="{DEC20E01-757D-4247-9BA3-72EF31397760}" type="parTrans" cxnId="{75100E04-3C81-4B2D-ABEB-35C6D6CF3C4B}">
      <dgm:prSet/>
      <dgm:spPr/>
      <dgm:t>
        <a:bodyPr/>
        <a:lstStyle/>
        <a:p>
          <a:endParaRPr lang="en-US"/>
        </a:p>
      </dgm:t>
    </dgm:pt>
    <dgm:pt modelId="{BA1074DA-3F31-4E87-97DA-3DDE96BE8F0E}" type="sibTrans" cxnId="{75100E04-3C81-4B2D-ABEB-35C6D6CF3C4B}">
      <dgm:prSet/>
      <dgm:spPr/>
      <dgm:t>
        <a:bodyPr/>
        <a:lstStyle/>
        <a:p>
          <a:endParaRPr lang="en-US"/>
        </a:p>
      </dgm:t>
    </dgm:pt>
    <dgm:pt modelId="{DBFF64FC-B762-484E-B4DC-DEDC2844B328}">
      <dgm:prSet/>
      <dgm:spPr/>
      <dgm:t>
        <a:bodyPr/>
        <a:lstStyle/>
        <a:p>
          <a:pPr>
            <a:defRPr cap="all"/>
          </a:pPr>
          <a:r>
            <a:rPr lang="en-US" b="1">
              <a:highlight>
                <a:srgbClr val="FFFF00"/>
              </a:highlight>
            </a:rPr>
            <a:t>THIẾU MÁU NÓNG &gt; 6hr</a:t>
          </a:r>
          <a:endParaRPr lang="en-US">
            <a:highlight>
              <a:srgbClr val="FFFF00"/>
            </a:highlight>
          </a:endParaRPr>
        </a:p>
      </dgm:t>
    </dgm:pt>
    <dgm:pt modelId="{0AD24F00-DF23-442A-99EA-D5B4947F983D}" type="parTrans" cxnId="{B9304024-DF7D-4609-9500-FD0B4EE44C9C}">
      <dgm:prSet/>
      <dgm:spPr/>
      <dgm:t>
        <a:bodyPr/>
        <a:lstStyle/>
        <a:p>
          <a:endParaRPr lang="en-US"/>
        </a:p>
      </dgm:t>
    </dgm:pt>
    <dgm:pt modelId="{80826917-AE98-4C20-92B9-506F124C8339}" type="sibTrans" cxnId="{B9304024-DF7D-4609-9500-FD0B4EE44C9C}">
      <dgm:prSet/>
      <dgm:spPr/>
      <dgm:t>
        <a:bodyPr/>
        <a:lstStyle/>
        <a:p>
          <a:endParaRPr lang="en-US"/>
        </a:p>
      </dgm:t>
    </dgm:pt>
    <dgm:pt modelId="{FB9D8E6D-2009-4591-93E5-00542770FCAF}">
      <dgm:prSet/>
      <dgm:spPr/>
      <dgm:t>
        <a:bodyPr/>
        <a:lstStyle/>
        <a:p>
          <a:pPr>
            <a:defRPr cap="all"/>
          </a:pPr>
          <a:r>
            <a:rPr lang="en-US" b="1"/>
            <a:t>THIẾU MÁU LẠNH &gt; 12hr	</a:t>
          </a:r>
          <a:endParaRPr lang="en-US"/>
        </a:p>
      </dgm:t>
    </dgm:pt>
    <dgm:pt modelId="{B18BAADA-7239-4D1E-BEC1-E566805E8335}" type="parTrans" cxnId="{5AFD4916-3461-4030-88C1-5D80E0A8D1A3}">
      <dgm:prSet/>
      <dgm:spPr/>
      <dgm:t>
        <a:bodyPr/>
        <a:lstStyle/>
        <a:p>
          <a:endParaRPr lang="en-US"/>
        </a:p>
      </dgm:t>
    </dgm:pt>
    <dgm:pt modelId="{63B17D80-D88F-4DB5-83FB-826D8AC6A176}" type="sibTrans" cxnId="{5AFD4916-3461-4030-88C1-5D80E0A8D1A3}">
      <dgm:prSet/>
      <dgm:spPr/>
      <dgm:t>
        <a:bodyPr/>
        <a:lstStyle/>
        <a:p>
          <a:endParaRPr lang="en-US"/>
        </a:p>
      </dgm:t>
    </dgm:pt>
    <dgm:pt modelId="{6C05218A-0113-4041-9EB9-E90061C10D80}" type="pres">
      <dgm:prSet presAssocID="{D06E5A51-DCF1-4336-B111-FB407C09ABB0}" presName="Name0" presStyleCnt="0">
        <dgm:presLayoutVars>
          <dgm:chMax val="7"/>
          <dgm:chPref val="7"/>
          <dgm:dir/>
        </dgm:presLayoutVars>
      </dgm:prSet>
      <dgm:spPr/>
    </dgm:pt>
    <dgm:pt modelId="{86B76A00-08F4-4E53-B0CC-6B82BB6118C7}" type="pres">
      <dgm:prSet presAssocID="{D06E5A51-DCF1-4336-B111-FB407C09ABB0}" presName="Name1" presStyleCnt="0"/>
      <dgm:spPr/>
    </dgm:pt>
    <dgm:pt modelId="{D1EC98D7-7141-46FF-9414-A9F9EEB07B9E}" type="pres">
      <dgm:prSet presAssocID="{D06E5A51-DCF1-4336-B111-FB407C09ABB0}" presName="cycle" presStyleCnt="0"/>
      <dgm:spPr/>
    </dgm:pt>
    <dgm:pt modelId="{AC350C7F-ADB8-4990-92CB-B766A7C7F694}" type="pres">
      <dgm:prSet presAssocID="{D06E5A51-DCF1-4336-B111-FB407C09ABB0}" presName="srcNode" presStyleLbl="node1" presStyleIdx="0" presStyleCnt="4"/>
      <dgm:spPr/>
    </dgm:pt>
    <dgm:pt modelId="{70D7F85A-6BB2-4C7A-BCE4-A78A968AB31D}" type="pres">
      <dgm:prSet presAssocID="{D06E5A51-DCF1-4336-B111-FB407C09ABB0}" presName="conn" presStyleLbl="parChTrans1D2" presStyleIdx="0" presStyleCnt="1"/>
      <dgm:spPr/>
    </dgm:pt>
    <dgm:pt modelId="{AE78D976-B01D-4903-AD1D-887CE5263AC0}" type="pres">
      <dgm:prSet presAssocID="{D06E5A51-DCF1-4336-B111-FB407C09ABB0}" presName="extraNode" presStyleLbl="node1" presStyleIdx="0" presStyleCnt="4"/>
      <dgm:spPr/>
    </dgm:pt>
    <dgm:pt modelId="{EB66D1A9-A9AA-4056-9A92-7486DDF9FF62}" type="pres">
      <dgm:prSet presAssocID="{D06E5A51-DCF1-4336-B111-FB407C09ABB0}" presName="dstNode" presStyleLbl="node1" presStyleIdx="0" presStyleCnt="4"/>
      <dgm:spPr/>
    </dgm:pt>
    <dgm:pt modelId="{A07DB20F-557A-4056-B763-EF288368D94A}" type="pres">
      <dgm:prSet presAssocID="{A1118BD5-CCA1-4A73-97A0-FC035CA94F50}" presName="text_1" presStyleLbl="node1" presStyleIdx="0" presStyleCnt="4">
        <dgm:presLayoutVars>
          <dgm:bulletEnabled val="1"/>
        </dgm:presLayoutVars>
      </dgm:prSet>
      <dgm:spPr/>
    </dgm:pt>
    <dgm:pt modelId="{60EA8EDE-2D2E-442F-8D4C-D1DAC1CDAACA}" type="pres">
      <dgm:prSet presAssocID="{A1118BD5-CCA1-4A73-97A0-FC035CA94F50}" presName="accent_1" presStyleCnt="0"/>
      <dgm:spPr/>
    </dgm:pt>
    <dgm:pt modelId="{9DAC93D6-40B1-4CA6-BAC0-D3D696684309}" type="pres">
      <dgm:prSet presAssocID="{A1118BD5-CCA1-4A73-97A0-FC035CA94F50}" presName="accentRepeatNode" presStyleLbl="solidFgAcc1" presStyleIdx="0" presStyleCnt="4"/>
      <dgm:spPr/>
    </dgm:pt>
    <dgm:pt modelId="{61E07782-3C80-469B-BE5B-C4DC96D4412A}" type="pres">
      <dgm:prSet presAssocID="{24EC4204-AC68-468A-8027-68F92E867575}" presName="text_2" presStyleLbl="node1" presStyleIdx="1" presStyleCnt="4">
        <dgm:presLayoutVars>
          <dgm:bulletEnabled val="1"/>
        </dgm:presLayoutVars>
      </dgm:prSet>
      <dgm:spPr/>
    </dgm:pt>
    <dgm:pt modelId="{D77B9684-FEA2-4A00-B25E-8406F4AC7C2A}" type="pres">
      <dgm:prSet presAssocID="{24EC4204-AC68-468A-8027-68F92E867575}" presName="accent_2" presStyleCnt="0"/>
      <dgm:spPr/>
    </dgm:pt>
    <dgm:pt modelId="{D16F0B9A-4854-4F23-9924-177E5399C78C}" type="pres">
      <dgm:prSet presAssocID="{24EC4204-AC68-468A-8027-68F92E867575}" presName="accentRepeatNode" presStyleLbl="solidFgAcc1" presStyleIdx="1" presStyleCnt="4"/>
      <dgm:spPr/>
    </dgm:pt>
    <dgm:pt modelId="{8AF11870-AE2F-4665-B432-FF7A04AAE10B}" type="pres">
      <dgm:prSet presAssocID="{DBFF64FC-B762-484E-B4DC-DEDC2844B328}" presName="text_3" presStyleLbl="node1" presStyleIdx="2" presStyleCnt="4">
        <dgm:presLayoutVars>
          <dgm:bulletEnabled val="1"/>
        </dgm:presLayoutVars>
      </dgm:prSet>
      <dgm:spPr/>
    </dgm:pt>
    <dgm:pt modelId="{90FBD10F-450F-42FA-B202-21CC9EECA84D}" type="pres">
      <dgm:prSet presAssocID="{DBFF64FC-B762-484E-B4DC-DEDC2844B328}" presName="accent_3" presStyleCnt="0"/>
      <dgm:spPr/>
    </dgm:pt>
    <dgm:pt modelId="{2CF0A3CD-6A6F-4D95-AFCA-2E893B1397A5}" type="pres">
      <dgm:prSet presAssocID="{DBFF64FC-B762-484E-B4DC-DEDC2844B328}" presName="accentRepeatNode" presStyleLbl="solidFgAcc1" presStyleIdx="2" presStyleCnt="4"/>
      <dgm:spPr/>
    </dgm:pt>
    <dgm:pt modelId="{1548ADB9-BDE7-417C-A2C8-9CD058B2AA88}" type="pres">
      <dgm:prSet presAssocID="{FB9D8E6D-2009-4591-93E5-00542770FCAF}" presName="text_4" presStyleLbl="node1" presStyleIdx="3" presStyleCnt="4">
        <dgm:presLayoutVars>
          <dgm:bulletEnabled val="1"/>
        </dgm:presLayoutVars>
      </dgm:prSet>
      <dgm:spPr/>
    </dgm:pt>
    <dgm:pt modelId="{7930A7E9-5904-48E2-B6A3-AE5B03148D12}" type="pres">
      <dgm:prSet presAssocID="{FB9D8E6D-2009-4591-93E5-00542770FCAF}" presName="accent_4" presStyleCnt="0"/>
      <dgm:spPr/>
    </dgm:pt>
    <dgm:pt modelId="{FB0E080D-04BA-4D22-B59F-0E4CD337EE4F}" type="pres">
      <dgm:prSet presAssocID="{FB9D8E6D-2009-4591-93E5-00542770FCAF}" presName="accentRepeatNode" presStyleLbl="solidFgAcc1" presStyleIdx="3" presStyleCnt="4"/>
      <dgm:spPr/>
    </dgm:pt>
  </dgm:ptLst>
  <dgm:cxnLst>
    <dgm:cxn modelId="{75100E04-3C81-4B2D-ABEB-35C6D6CF3C4B}" srcId="{D06E5A51-DCF1-4336-B111-FB407C09ABB0}" destId="{24EC4204-AC68-468A-8027-68F92E867575}" srcOrd="1" destOrd="0" parTransId="{DEC20E01-757D-4247-9BA3-72EF31397760}" sibTransId="{BA1074DA-3F31-4E87-97DA-3DDE96BE8F0E}"/>
    <dgm:cxn modelId="{5AFD4916-3461-4030-88C1-5D80E0A8D1A3}" srcId="{D06E5A51-DCF1-4336-B111-FB407C09ABB0}" destId="{FB9D8E6D-2009-4591-93E5-00542770FCAF}" srcOrd="3" destOrd="0" parTransId="{B18BAADA-7239-4D1E-BEC1-E566805E8335}" sibTransId="{63B17D80-D88F-4DB5-83FB-826D8AC6A176}"/>
    <dgm:cxn modelId="{B9304024-DF7D-4609-9500-FD0B4EE44C9C}" srcId="{D06E5A51-DCF1-4336-B111-FB407C09ABB0}" destId="{DBFF64FC-B762-484E-B4DC-DEDC2844B328}" srcOrd="2" destOrd="0" parTransId="{0AD24F00-DF23-442A-99EA-D5B4947F983D}" sibTransId="{80826917-AE98-4C20-92B9-506F124C8339}"/>
    <dgm:cxn modelId="{3E479450-6614-4215-A358-8125005B118A}" type="presOf" srcId="{24EC4204-AC68-468A-8027-68F92E867575}" destId="{61E07782-3C80-469B-BE5B-C4DC96D4412A}" srcOrd="0" destOrd="0" presId="urn:microsoft.com/office/officeart/2008/layout/VerticalCurvedList"/>
    <dgm:cxn modelId="{EFB92A54-2504-450D-BC23-E93256F1A302}" type="presOf" srcId="{D06E5A51-DCF1-4336-B111-FB407C09ABB0}" destId="{6C05218A-0113-4041-9EB9-E90061C10D80}" srcOrd="0" destOrd="0" presId="urn:microsoft.com/office/officeart/2008/layout/VerticalCurvedList"/>
    <dgm:cxn modelId="{D2DB89A6-76A1-493D-91E9-A417D736AD42}" srcId="{D06E5A51-DCF1-4336-B111-FB407C09ABB0}" destId="{A1118BD5-CCA1-4A73-97A0-FC035CA94F50}" srcOrd="0" destOrd="0" parTransId="{7E7CFD01-37DF-46F6-BDDA-0F97C4A99245}" sibTransId="{D3E3ABB6-2E01-466F-AD1E-D28B15F3B17F}"/>
    <dgm:cxn modelId="{DE006BB2-C977-400A-BF75-94151C7C6D7C}" type="presOf" srcId="{FB9D8E6D-2009-4591-93E5-00542770FCAF}" destId="{1548ADB9-BDE7-417C-A2C8-9CD058B2AA88}" srcOrd="0" destOrd="0" presId="urn:microsoft.com/office/officeart/2008/layout/VerticalCurvedList"/>
    <dgm:cxn modelId="{5D04D5C3-C733-434B-A04A-07F24CBC7A9C}" type="presOf" srcId="{DBFF64FC-B762-484E-B4DC-DEDC2844B328}" destId="{8AF11870-AE2F-4665-B432-FF7A04AAE10B}" srcOrd="0" destOrd="0" presId="urn:microsoft.com/office/officeart/2008/layout/VerticalCurvedList"/>
    <dgm:cxn modelId="{C24572D4-8894-4866-8831-E28656713151}" type="presOf" srcId="{D3E3ABB6-2E01-466F-AD1E-D28B15F3B17F}" destId="{70D7F85A-6BB2-4C7A-BCE4-A78A968AB31D}" srcOrd="0" destOrd="0" presId="urn:microsoft.com/office/officeart/2008/layout/VerticalCurvedList"/>
    <dgm:cxn modelId="{15C8CEFE-641C-4B47-87CE-FCC2238A61C8}" type="presOf" srcId="{A1118BD5-CCA1-4A73-97A0-FC035CA94F50}" destId="{A07DB20F-557A-4056-B763-EF288368D94A}" srcOrd="0" destOrd="0" presId="urn:microsoft.com/office/officeart/2008/layout/VerticalCurvedList"/>
    <dgm:cxn modelId="{6F5A4A13-6704-4B14-9972-BB2EFED26A6F}" type="presParOf" srcId="{6C05218A-0113-4041-9EB9-E90061C10D80}" destId="{86B76A00-08F4-4E53-B0CC-6B82BB6118C7}" srcOrd="0" destOrd="0" presId="urn:microsoft.com/office/officeart/2008/layout/VerticalCurvedList"/>
    <dgm:cxn modelId="{5DE6AAA3-0865-4916-8412-D3036654AE7D}" type="presParOf" srcId="{86B76A00-08F4-4E53-B0CC-6B82BB6118C7}" destId="{D1EC98D7-7141-46FF-9414-A9F9EEB07B9E}" srcOrd="0" destOrd="0" presId="urn:microsoft.com/office/officeart/2008/layout/VerticalCurvedList"/>
    <dgm:cxn modelId="{AB97C452-F61F-4047-A3A5-D709DF74BCA9}" type="presParOf" srcId="{D1EC98D7-7141-46FF-9414-A9F9EEB07B9E}" destId="{AC350C7F-ADB8-4990-92CB-B766A7C7F694}" srcOrd="0" destOrd="0" presId="urn:microsoft.com/office/officeart/2008/layout/VerticalCurvedList"/>
    <dgm:cxn modelId="{72BD5F54-DBB2-4D00-876A-E1E64F14C97B}" type="presParOf" srcId="{D1EC98D7-7141-46FF-9414-A9F9EEB07B9E}" destId="{70D7F85A-6BB2-4C7A-BCE4-A78A968AB31D}" srcOrd="1" destOrd="0" presId="urn:microsoft.com/office/officeart/2008/layout/VerticalCurvedList"/>
    <dgm:cxn modelId="{73B77DB3-6BE6-4802-9F47-A6125E1BEB84}" type="presParOf" srcId="{D1EC98D7-7141-46FF-9414-A9F9EEB07B9E}" destId="{AE78D976-B01D-4903-AD1D-887CE5263AC0}" srcOrd="2" destOrd="0" presId="urn:microsoft.com/office/officeart/2008/layout/VerticalCurvedList"/>
    <dgm:cxn modelId="{3DCB1A35-EB65-4012-9403-8073337AE350}" type="presParOf" srcId="{D1EC98D7-7141-46FF-9414-A9F9EEB07B9E}" destId="{EB66D1A9-A9AA-4056-9A92-7486DDF9FF62}" srcOrd="3" destOrd="0" presId="urn:microsoft.com/office/officeart/2008/layout/VerticalCurvedList"/>
    <dgm:cxn modelId="{9E0AAB29-D6C5-41C6-880A-C123476B134C}" type="presParOf" srcId="{86B76A00-08F4-4E53-B0CC-6B82BB6118C7}" destId="{A07DB20F-557A-4056-B763-EF288368D94A}" srcOrd="1" destOrd="0" presId="urn:microsoft.com/office/officeart/2008/layout/VerticalCurvedList"/>
    <dgm:cxn modelId="{556B3D28-AC29-4AE1-BE0E-F8D78272ECB0}" type="presParOf" srcId="{86B76A00-08F4-4E53-B0CC-6B82BB6118C7}" destId="{60EA8EDE-2D2E-442F-8D4C-D1DAC1CDAACA}" srcOrd="2" destOrd="0" presId="urn:microsoft.com/office/officeart/2008/layout/VerticalCurvedList"/>
    <dgm:cxn modelId="{687666A2-ADD0-4FE4-8223-AC30AA33406C}" type="presParOf" srcId="{60EA8EDE-2D2E-442F-8D4C-D1DAC1CDAACA}" destId="{9DAC93D6-40B1-4CA6-BAC0-D3D696684309}" srcOrd="0" destOrd="0" presId="urn:microsoft.com/office/officeart/2008/layout/VerticalCurvedList"/>
    <dgm:cxn modelId="{FF838210-9190-4833-9505-1816FC467AFB}" type="presParOf" srcId="{86B76A00-08F4-4E53-B0CC-6B82BB6118C7}" destId="{61E07782-3C80-469B-BE5B-C4DC96D4412A}" srcOrd="3" destOrd="0" presId="urn:microsoft.com/office/officeart/2008/layout/VerticalCurvedList"/>
    <dgm:cxn modelId="{292891FB-228B-4857-AD19-872131D320BF}" type="presParOf" srcId="{86B76A00-08F4-4E53-B0CC-6B82BB6118C7}" destId="{D77B9684-FEA2-4A00-B25E-8406F4AC7C2A}" srcOrd="4" destOrd="0" presId="urn:microsoft.com/office/officeart/2008/layout/VerticalCurvedList"/>
    <dgm:cxn modelId="{6EF5FFA2-75D0-4B85-970A-AEDC0B5D1E0D}" type="presParOf" srcId="{D77B9684-FEA2-4A00-B25E-8406F4AC7C2A}" destId="{D16F0B9A-4854-4F23-9924-177E5399C78C}" srcOrd="0" destOrd="0" presId="urn:microsoft.com/office/officeart/2008/layout/VerticalCurvedList"/>
    <dgm:cxn modelId="{C8FFADDD-2516-4BD2-A18D-4DC5C7FD5BCE}" type="presParOf" srcId="{86B76A00-08F4-4E53-B0CC-6B82BB6118C7}" destId="{8AF11870-AE2F-4665-B432-FF7A04AAE10B}" srcOrd="5" destOrd="0" presId="urn:microsoft.com/office/officeart/2008/layout/VerticalCurvedList"/>
    <dgm:cxn modelId="{733235E4-9186-4AEE-8D2F-B336D033D57F}" type="presParOf" srcId="{86B76A00-08F4-4E53-B0CC-6B82BB6118C7}" destId="{90FBD10F-450F-42FA-B202-21CC9EECA84D}" srcOrd="6" destOrd="0" presId="urn:microsoft.com/office/officeart/2008/layout/VerticalCurvedList"/>
    <dgm:cxn modelId="{94D7AECD-D96E-4D3E-9FBA-4F5CF027EDC4}" type="presParOf" srcId="{90FBD10F-450F-42FA-B202-21CC9EECA84D}" destId="{2CF0A3CD-6A6F-4D95-AFCA-2E893B1397A5}" srcOrd="0" destOrd="0" presId="urn:microsoft.com/office/officeart/2008/layout/VerticalCurvedList"/>
    <dgm:cxn modelId="{3EE19B2B-BEF5-4763-B559-8E136DBA517C}" type="presParOf" srcId="{86B76A00-08F4-4E53-B0CC-6B82BB6118C7}" destId="{1548ADB9-BDE7-417C-A2C8-9CD058B2AA88}" srcOrd="7" destOrd="0" presId="urn:microsoft.com/office/officeart/2008/layout/VerticalCurvedList"/>
    <dgm:cxn modelId="{0C2AA456-DAC6-4830-9410-563D22918E63}" type="presParOf" srcId="{86B76A00-08F4-4E53-B0CC-6B82BB6118C7}" destId="{7930A7E9-5904-48E2-B6A3-AE5B03148D12}" srcOrd="8" destOrd="0" presId="urn:microsoft.com/office/officeart/2008/layout/VerticalCurvedList"/>
    <dgm:cxn modelId="{CFE10103-5CBC-4379-A1F5-DCD607C5BB02}" type="presParOf" srcId="{7930A7E9-5904-48E2-B6A3-AE5B03148D12}" destId="{FB0E080D-04BA-4D22-B59F-0E4CD337EE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736484-83AB-4BC2-9427-5320A2B001B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715A6F-D1BF-4C59-A7E2-A05EE207A880}">
      <dgm:prSet/>
      <dgm:spPr/>
      <dgm:t>
        <a:bodyPr/>
        <a:lstStyle/>
        <a:p>
          <a:r>
            <a:rPr lang="en-US" b="1"/>
            <a:t>TỔN THƯƠNG PHẦN MỀM</a:t>
          </a:r>
          <a:endParaRPr lang="en-US"/>
        </a:p>
      </dgm:t>
    </dgm:pt>
    <dgm:pt modelId="{096CD33D-A691-4C5B-88EC-19984A528167}" type="parTrans" cxnId="{3BBFABAB-E455-49C8-8AC0-45D4507548FF}">
      <dgm:prSet/>
      <dgm:spPr/>
      <dgm:t>
        <a:bodyPr/>
        <a:lstStyle/>
        <a:p>
          <a:endParaRPr lang="en-US"/>
        </a:p>
      </dgm:t>
    </dgm:pt>
    <dgm:pt modelId="{E7996502-3232-46BB-B770-B0540D72311B}" type="sibTrans" cxnId="{3BBFABAB-E455-49C8-8AC0-45D4507548FF}">
      <dgm:prSet/>
      <dgm:spPr/>
      <dgm:t>
        <a:bodyPr/>
        <a:lstStyle/>
        <a:p>
          <a:endParaRPr lang="en-US"/>
        </a:p>
      </dgm:t>
    </dgm:pt>
    <dgm:pt modelId="{632BAD76-A97A-485E-AC8A-46BDE5932425}">
      <dgm:prSet/>
      <dgm:spPr/>
      <dgm:t>
        <a:bodyPr/>
        <a:lstStyle/>
        <a:p>
          <a:r>
            <a:rPr lang="en-US" b="1"/>
            <a:t>VỊ TRÍ TỔN THƯƠNG MẠCH MÁU</a:t>
          </a:r>
          <a:endParaRPr lang="en-US"/>
        </a:p>
      </dgm:t>
    </dgm:pt>
    <dgm:pt modelId="{B176B752-16E4-470E-88ED-10E8CCD989E4}" type="parTrans" cxnId="{1BC74777-ACD7-4976-853D-3FCD24BB0621}">
      <dgm:prSet/>
      <dgm:spPr/>
      <dgm:t>
        <a:bodyPr/>
        <a:lstStyle/>
        <a:p>
          <a:endParaRPr lang="en-US"/>
        </a:p>
      </dgm:t>
    </dgm:pt>
    <dgm:pt modelId="{413A30E7-32AA-4BC7-A35E-B4575E44DBB7}" type="sibTrans" cxnId="{1BC74777-ACD7-4976-853D-3FCD24BB0621}">
      <dgm:prSet/>
      <dgm:spPr/>
      <dgm:t>
        <a:bodyPr/>
        <a:lstStyle/>
        <a:p>
          <a:endParaRPr lang="en-US"/>
        </a:p>
      </dgm:t>
    </dgm:pt>
    <dgm:pt modelId="{616AB55A-7172-4000-A6DC-89E1461E8780}">
      <dgm:prSet/>
      <dgm:spPr/>
      <dgm:t>
        <a:bodyPr/>
        <a:lstStyle/>
        <a:p>
          <a:r>
            <a:rPr lang="en-US" b="1"/>
            <a:t>TUẦN HOÀN BÀNG HỆ</a:t>
          </a:r>
          <a:endParaRPr lang="en-US"/>
        </a:p>
      </dgm:t>
    </dgm:pt>
    <dgm:pt modelId="{883F3BFE-0449-41A1-A909-705695D7AE94}" type="parTrans" cxnId="{0FED013A-E8DB-40BA-A6AB-8AA4632AAABF}">
      <dgm:prSet/>
      <dgm:spPr/>
      <dgm:t>
        <a:bodyPr/>
        <a:lstStyle/>
        <a:p>
          <a:endParaRPr lang="en-US"/>
        </a:p>
      </dgm:t>
    </dgm:pt>
    <dgm:pt modelId="{00BD225C-437B-4F32-B967-FF86C34DFDE5}" type="sibTrans" cxnId="{0FED013A-E8DB-40BA-A6AB-8AA4632AAABF}">
      <dgm:prSet/>
      <dgm:spPr/>
      <dgm:t>
        <a:bodyPr/>
        <a:lstStyle/>
        <a:p>
          <a:endParaRPr lang="en-US"/>
        </a:p>
      </dgm:t>
    </dgm:pt>
    <dgm:pt modelId="{CD9FDF7B-C907-4A88-8840-5BE7A2077124}">
      <dgm:prSet/>
      <dgm:spPr/>
      <dgm:t>
        <a:bodyPr/>
        <a:lstStyle/>
        <a:p>
          <a:r>
            <a:rPr lang="en-US" b="1"/>
            <a:t>THỜI GIAN THIẾU MÁU</a:t>
          </a:r>
          <a:r>
            <a:rPr lang="vi-VN" b="1"/>
            <a:t> &gt;6hs →xấu</a:t>
          </a:r>
          <a:endParaRPr lang="en-US"/>
        </a:p>
      </dgm:t>
    </dgm:pt>
    <dgm:pt modelId="{843CC3C7-0831-4725-AF74-97CA1373FB0E}" type="parTrans" cxnId="{DC967E62-17D3-4F63-AD3E-7F4266C9D26C}">
      <dgm:prSet/>
      <dgm:spPr/>
      <dgm:t>
        <a:bodyPr/>
        <a:lstStyle/>
        <a:p>
          <a:endParaRPr lang="en-US"/>
        </a:p>
      </dgm:t>
    </dgm:pt>
    <dgm:pt modelId="{EC9EFD12-985E-47B7-AE4E-B02EF86BE647}" type="sibTrans" cxnId="{DC967E62-17D3-4F63-AD3E-7F4266C9D26C}">
      <dgm:prSet/>
      <dgm:spPr/>
      <dgm:t>
        <a:bodyPr/>
        <a:lstStyle/>
        <a:p>
          <a:endParaRPr lang="en-US"/>
        </a:p>
      </dgm:t>
    </dgm:pt>
    <dgm:pt modelId="{6A0F6E47-1C37-4136-A578-0C57947639D4}">
      <dgm:prSet/>
      <dgm:spPr/>
      <dgm:t>
        <a:bodyPr/>
        <a:lstStyle/>
        <a:p>
          <a:r>
            <a:rPr lang="en-US" b="1"/>
            <a:t>YẾU TỐ BN</a:t>
          </a:r>
          <a:endParaRPr lang="en-US"/>
        </a:p>
      </dgm:t>
    </dgm:pt>
    <dgm:pt modelId="{C71CAA2F-C286-4C0D-864C-FA9F3D8195C5}" type="parTrans" cxnId="{AC9349DF-F1F3-4DCB-A4B1-0B6E8CE2D6CC}">
      <dgm:prSet/>
      <dgm:spPr/>
      <dgm:t>
        <a:bodyPr/>
        <a:lstStyle/>
        <a:p>
          <a:endParaRPr lang="en-US"/>
        </a:p>
      </dgm:t>
    </dgm:pt>
    <dgm:pt modelId="{901200BA-8C46-42A8-9CA0-2F862784F9E1}" type="sibTrans" cxnId="{AC9349DF-F1F3-4DCB-A4B1-0B6E8CE2D6CC}">
      <dgm:prSet/>
      <dgm:spPr/>
      <dgm:t>
        <a:bodyPr/>
        <a:lstStyle/>
        <a:p>
          <a:endParaRPr lang="en-US"/>
        </a:p>
      </dgm:t>
    </dgm:pt>
    <dgm:pt modelId="{7279DB70-F73B-49A5-8E34-FAFD70AEC740}">
      <dgm:prSet/>
      <dgm:spPr/>
      <dgm:t>
        <a:bodyPr/>
        <a:lstStyle/>
        <a:p>
          <a:r>
            <a:rPr lang="vi-VN">
              <a:solidFill>
                <a:srgbClr val="00B050"/>
              </a:solidFill>
            </a:rPr>
            <a:t>(Tập thể thao THBH nhiều hơn)</a:t>
          </a:r>
          <a:endParaRPr lang="en-US">
            <a:solidFill>
              <a:srgbClr val="00B050"/>
            </a:solidFill>
          </a:endParaRPr>
        </a:p>
      </dgm:t>
    </dgm:pt>
    <dgm:pt modelId="{8C48DE53-611A-4044-AE5E-3D6F0001522A}" type="parTrans" cxnId="{C54478AB-C48D-4BC7-BCB2-50E33A3B54C7}">
      <dgm:prSet/>
      <dgm:spPr/>
      <dgm:t>
        <a:bodyPr/>
        <a:lstStyle/>
        <a:p>
          <a:endParaRPr lang="en-US"/>
        </a:p>
      </dgm:t>
    </dgm:pt>
    <dgm:pt modelId="{B22F2612-BEA4-4D67-B12E-CAD1D31CD0AF}" type="sibTrans" cxnId="{C54478AB-C48D-4BC7-BCB2-50E33A3B54C7}">
      <dgm:prSet/>
      <dgm:spPr/>
      <dgm:t>
        <a:bodyPr/>
        <a:lstStyle/>
        <a:p>
          <a:endParaRPr lang="en-US"/>
        </a:p>
      </dgm:t>
    </dgm:pt>
    <dgm:pt modelId="{CE8BF12F-E877-4ACB-9706-67CE3A37786C}">
      <dgm:prSet/>
      <dgm:spPr/>
      <dgm:t>
        <a:bodyPr/>
        <a:lstStyle/>
        <a:p>
          <a:r>
            <a:rPr lang="vi-VN">
              <a:solidFill>
                <a:srgbClr val="00B050"/>
              </a:solidFill>
            </a:rPr>
            <a:t>Những vị trí mạch máu cột ko cột được thì nặng hơn</a:t>
          </a:r>
          <a:endParaRPr lang="en-US">
            <a:solidFill>
              <a:srgbClr val="00B050"/>
            </a:solidFill>
          </a:endParaRPr>
        </a:p>
      </dgm:t>
    </dgm:pt>
    <dgm:pt modelId="{3A6569EA-B0AF-4F8A-9562-DD629D7DEEF2}" type="parTrans" cxnId="{50ECA343-0F38-40A8-9C9C-248CCCE977E9}">
      <dgm:prSet/>
      <dgm:spPr/>
      <dgm:t>
        <a:bodyPr/>
        <a:lstStyle/>
        <a:p>
          <a:endParaRPr lang="en-US"/>
        </a:p>
      </dgm:t>
    </dgm:pt>
    <dgm:pt modelId="{F2F8FABC-4529-4B09-B390-D39AB38CAE8D}" type="sibTrans" cxnId="{50ECA343-0F38-40A8-9C9C-248CCCE977E9}">
      <dgm:prSet/>
      <dgm:spPr/>
      <dgm:t>
        <a:bodyPr/>
        <a:lstStyle/>
        <a:p>
          <a:endParaRPr lang="en-US"/>
        </a:p>
      </dgm:t>
    </dgm:pt>
    <dgm:pt modelId="{755F9120-3182-41FC-91D7-9FD6611BA512}">
      <dgm:prSet/>
      <dgm:spPr/>
      <dgm:t>
        <a:bodyPr/>
        <a:lstStyle/>
        <a:p>
          <a:r>
            <a:rPr lang="vi-VN">
              <a:solidFill>
                <a:srgbClr val="00B050"/>
              </a:solidFill>
            </a:rPr>
            <a:t>ĐM cảnh trong ko cột được, cảnh chung thì tương đối, cảnh ngoài ok</a:t>
          </a:r>
          <a:endParaRPr lang="en-US">
            <a:solidFill>
              <a:srgbClr val="00B050"/>
            </a:solidFill>
          </a:endParaRPr>
        </a:p>
      </dgm:t>
    </dgm:pt>
    <dgm:pt modelId="{65B12820-5376-439B-943E-1799FB12005F}" type="parTrans" cxnId="{419B317B-A0D5-47FB-B2C1-D7005F8AC025}">
      <dgm:prSet/>
      <dgm:spPr/>
      <dgm:t>
        <a:bodyPr/>
        <a:lstStyle/>
        <a:p>
          <a:endParaRPr lang="en-US"/>
        </a:p>
      </dgm:t>
    </dgm:pt>
    <dgm:pt modelId="{F1A2C374-85C6-40A9-B4C2-F97FCAF9ABA5}" type="sibTrans" cxnId="{419B317B-A0D5-47FB-B2C1-D7005F8AC025}">
      <dgm:prSet/>
      <dgm:spPr/>
      <dgm:t>
        <a:bodyPr/>
        <a:lstStyle/>
        <a:p>
          <a:endParaRPr lang="en-US"/>
        </a:p>
      </dgm:t>
    </dgm:pt>
    <dgm:pt modelId="{B46EE8A8-BB24-4208-BBBF-8C0CCBC6D076}">
      <dgm:prSet/>
      <dgm:spPr/>
      <dgm:t>
        <a:bodyPr/>
        <a:lstStyle/>
        <a:p>
          <a:r>
            <a:rPr lang="vi-VN">
              <a:solidFill>
                <a:srgbClr val="00B050"/>
              </a:solidFill>
            </a:rPr>
            <a:t>ĐM khoeo ko cột được, đùi nông - sâu được, đùi chung ko được)</a:t>
          </a:r>
          <a:endParaRPr lang="en-US">
            <a:solidFill>
              <a:srgbClr val="00B050"/>
            </a:solidFill>
          </a:endParaRPr>
        </a:p>
      </dgm:t>
    </dgm:pt>
    <dgm:pt modelId="{178E7E68-10EC-4306-8AC0-336AC26D9574}" type="parTrans" cxnId="{69B3331D-725E-4466-8B68-D86B669384AC}">
      <dgm:prSet/>
      <dgm:spPr/>
      <dgm:t>
        <a:bodyPr/>
        <a:lstStyle/>
        <a:p>
          <a:endParaRPr lang="en-US"/>
        </a:p>
      </dgm:t>
    </dgm:pt>
    <dgm:pt modelId="{73DB4033-3366-46CB-B70E-2D54487B1A91}" type="sibTrans" cxnId="{69B3331D-725E-4466-8B68-D86B669384AC}">
      <dgm:prSet/>
      <dgm:spPr/>
      <dgm:t>
        <a:bodyPr/>
        <a:lstStyle/>
        <a:p>
          <a:endParaRPr lang="en-US"/>
        </a:p>
      </dgm:t>
    </dgm:pt>
    <dgm:pt modelId="{5714F067-D4A2-45B9-AEEE-504B3EC0A34E}" type="pres">
      <dgm:prSet presAssocID="{AA736484-83AB-4BC2-9427-5320A2B001B0}" presName="linear" presStyleCnt="0">
        <dgm:presLayoutVars>
          <dgm:dir/>
          <dgm:animLvl val="lvl"/>
          <dgm:resizeHandles val="exact"/>
        </dgm:presLayoutVars>
      </dgm:prSet>
      <dgm:spPr/>
    </dgm:pt>
    <dgm:pt modelId="{577B4F3D-144A-4E4B-A3EB-F3C25EBE32F2}" type="pres">
      <dgm:prSet presAssocID="{BE715A6F-D1BF-4C59-A7E2-A05EE207A880}" presName="parentLin" presStyleCnt="0"/>
      <dgm:spPr/>
    </dgm:pt>
    <dgm:pt modelId="{A1B665F3-DCA4-4AFA-A805-93FA788B4437}" type="pres">
      <dgm:prSet presAssocID="{BE715A6F-D1BF-4C59-A7E2-A05EE207A880}" presName="parentLeftMargin" presStyleLbl="node1" presStyleIdx="0" presStyleCnt="5"/>
      <dgm:spPr/>
    </dgm:pt>
    <dgm:pt modelId="{9BDEDBFA-A8D9-47AB-B05D-360D8537C160}" type="pres">
      <dgm:prSet presAssocID="{BE715A6F-D1BF-4C59-A7E2-A05EE207A88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30978CC-2DF1-4EE0-9F43-B5A8D3B5B5CF}" type="pres">
      <dgm:prSet presAssocID="{BE715A6F-D1BF-4C59-A7E2-A05EE207A880}" presName="negativeSpace" presStyleCnt="0"/>
      <dgm:spPr/>
    </dgm:pt>
    <dgm:pt modelId="{965DE2A6-D356-4EC5-B9B7-E027377CFEA5}" type="pres">
      <dgm:prSet presAssocID="{BE715A6F-D1BF-4C59-A7E2-A05EE207A880}" presName="childText" presStyleLbl="conFgAcc1" presStyleIdx="0" presStyleCnt="5">
        <dgm:presLayoutVars>
          <dgm:bulletEnabled val="1"/>
        </dgm:presLayoutVars>
      </dgm:prSet>
      <dgm:spPr/>
    </dgm:pt>
    <dgm:pt modelId="{613432E5-DD2A-4650-B4EE-0566A267A00E}" type="pres">
      <dgm:prSet presAssocID="{E7996502-3232-46BB-B770-B0540D72311B}" presName="spaceBetweenRectangles" presStyleCnt="0"/>
      <dgm:spPr/>
    </dgm:pt>
    <dgm:pt modelId="{98FE621A-B8BB-4630-8F84-0160EF9267F5}" type="pres">
      <dgm:prSet presAssocID="{632BAD76-A97A-485E-AC8A-46BDE5932425}" presName="parentLin" presStyleCnt="0"/>
      <dgm:spPr/>
    </dgm:pt>
    <dgm:pt modelId="{CE50DC9B-3736-471D-BDB9-B25CE9558090}" type="pres">
      <dgm:prSet presAssocID="{632BAD76-A97A-485E-AC8A-46BDE5932425}" presName="parentLeftMargin" presStyleLbl="node1" presStyleIdx="0" presStyleCnt="5"/>
      <dgm:spPr/>
    </dgm:pt>
    <dgm:pt modelId="{5FADA4E2-2F81-42B0-8117-5D0A9D566FB6}" type="pres">
      <dgm:prSet presAssocID="{632BAD76-A97A-485E-AC8A-46BDE59324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9EDFD8F-3BA4-426A-A8ED-2F7161234C00}" type="pres">
      <dgm:prSet presAssocID="{632BAD76-A97A-485E-AC8A-46BDE5932425}" presName="negativeSpace" presStyleCnt="0"/>
      <dgm:spPr/>
    </dgm:pt>
    <dgm:pt modelId="{CACC2C25-F678-439B-9D56-B45C1225C96E}" type="pres">
      <dgm:prSet presAssocID="{632BAD76-A97A-485E-AC8A-46BDE5932425}" presName="childText" presStyleLbl="conFgAcc1" presStyleIdx="1" presStyleCnt="5">
        <dgm:presLayoutVars>
          <dgm:bulletEnabled val="1"/>
        </dgm:presLayoutVars>
      </dgm:prSet>
      <dgm:spPr/>
    </dgm:pt>
    <dgm:pt modelId="{494EAE88-B591-4978-B509-BEC5D8DA6D95}" type="pres">
      <dgm:prSet presAssocID="{413A30E7-32AA-4BC7-A35E-B4575E44DBB7}" presName="spaceBetweenRectangles" presStyleCnt="0"/>
      <dgm:spPr/>
    </dgm:pt>
    <dgm:pt modelId="{CDD4BFC3-9C96-42FD-94E0-6E95813A9C18}" type="pres">
      <dgm:prSet presAssocID="{616AB55A-7172-4000-A6DC-89E1461E8780}" presName="parentLin" presStyleCnt="0"/>
      <dgm:spPr/>
    </dgm:pt>
    <dgm:pt modelId="{18327995-816D-4854-B9A3-5AD52DA3F72F}" type="pres">
      <dgm:prSet presAssocID="{616AB55A-7172-4000-A6DC-89E1461E8780}" presName="parentLeftMargin" presStyleLbl="node1" presStyleIdx="1" presStyleCnt="5"/>
      <dgm:spPr/>
    </dgm:pt>
    <dgm:pt modelId="{5F7013B4-18C4-40F1-8E17-A500106B4727}" type="pres">
      <dgm:prSet presAssocID="{616AB55A-7172-4000-A6DC-89E1461E87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25930E-CE85-4422-A8E9-293AFA38B6C5}" type="pres">
      <dgm:prSet presAssocID="{616AB55A-7172-4000-A6DC-89E1461E8780}" presName="negativeSpace" presStyleCnt="0"/>
      <dgm:spPr/>
    </dgm:pt>
    <dgm:pt modelId="{F3F43123-490E-43DA-99EB-9B6FC2964A73}" type="pres">
      <dgm:prSet presAssocID="{616AB55A-7172-4000-A6DC-89E1461E8780}" presName="childText" presStyleLbl="conFgAcc1" presStyleIdx="2" presStyleCnt="5">
        <dgm:presLayoutVars>
          <dgm:bulletEnabled val="1"/>
        </dgm:presLayoutVars>
      </dgm:prSet>
      <dgm:spPr/>
    </dgm:pt>
    <dgm:pt modelId="{4977A27C-B3F6-4376-8458-EAD7600BE646}" type="pres">
      <dgm:prSet presAssocID="{00BD225C-437B-4F32-B967-FF86C34DFDE5}" presName="spaceBetweenRectangles" presStyleCnt="0"/>
      <dgm:spPr/>
    </dgm:pt>
    <dgm:pt modelId="{A147E814-CEEE-432E-8735-CE926E347AEB}" type="pres">
      <dgm:prSet presAssocID="{CD9FDF7B-C907-4A88-8840-5BE7A2077124}" presName="parentLin" presStyleCnt="0"/>
      <dgm:spPr/>
    </dgm:pt>
    <dgm:pt modelId="{048C0E1A-6199-4B53-BDD6-87E3FFC9E178}" type="pres">
      <dgm:prSet presAssocID="{CD9FDF7B-C907-4A88-8840-5BE7A2077124}" presName="parentLeftMargin" presStyleLbl="node1" presStyleIdx="2" presStyleCnt="5"/>
      <dgm:spPr/>
    </dgm:pt>
    <dgm:pt modelId="{F9F162DB-C225-47ED-BF2B-D22D7E26F7CF}" type="pres">
      <dgm:prSet presAssocID="{CD9FDF7B-C907-4A88-8840-5BE7A2077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095CED-B43B-4AA2-A2C5-BE0F3E5F5EAF}" type="pres">
      <dgm:prSet presAssocID="{CD9FDF7B-C907-4A88-8840-5BE7A2077124}" presName="negativeSpace" presStyleCnt="0"/>
      <dgm:spPr/>
    </dgm:pt>
    <dgm:pt modelId="{A23890EE-EF69-4EC5-8DF0-7630739AAB2F}" type="pres">
      <dgm:prSet presAssocID="{CD9FDF7B-C907-4A88-8840-5BE7A2077124}" presName="childText" presStyleLbl="conFgAcc1" presStyleIdx="3" presStyleCnt="5">
        <dgm:presLayoutVars>
          <dgm:bulletEnabled val="1"/>
        </dgm:presLayoutVars>
      </dgm:prSet>
      <dgm:spPr/>
    </dgm:pt>
    <dgm:pt modelId="{74F4FF96-5FE8-4C0D-875F-DF56045DE7E6}" type="pres">
      <dgm:prSet presAssocID="{EC9EFD12-985E-47B7-AE4E-B02EF86BE647}" presName="spaceBetweenRectangles" presStyleCnt="0"/>
      <dgm:spPr/>
    </dgm:pt>
    <dgm:pt modelId="{82EC3D06-0185-4495-9721-BEAF0E24AC0B}" type="pres">
      <dgm:prSet presAssocID="{6A0F6E47-1C37-4136-A578-0C57947639D4}" presName="parentLin" presStyleCnt="0"/>
      <dgm:spPr/>
    </dgm:pt>
    <dgm:pt modelId="{95D0BE44-97E2-4326-957E-BDB15C9EFBB0}" type="pres">
      <dgm:prSet presAssocID="{6A0F6E47-1C37-4136-A578-0C57947639D4}" presName="parentLeftMargin" presStyleLbl="node1" presStyleIdx="3" presStyleCnt="5"/>
      <dgm:spPr/>
    </dgm:pt>
    <dgm:pt modelId="{F25419BC-A9A8-493B-9819-88B96AFF2995}" type="pres">
      <dgm:prSet presAssocID="{6A0F6E47-1C37-4136-A578-0C57947639D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67E5A8-1A1F-4463-9BDA-423F9B73DD15}" type="pres">
      <dgm:prSet presAssocID="{6A0F6E47-1C37-4136-A578-0C57947639D4}" presName="negativeSpace" presStyleCnt="0"/>
      <dgm:spPr/>
    </dgm:pt>
    <dgm:pt modelId="{00592C5C-3185-436D-B7A6-21B0EB57D1F2}" type="pres">
      <dgm:prSet presAssocID="{6A0F6E47-1C37-4136-A578-0C57947639D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8E21516-43E0-4605-90B2-2DE679D151B0}" type="presOf" srcId="{616AB55A-7172-4000-A6DC-89E1461E8780}" destId="{18327995-816D-4854-B9A3-5AD52DA3F72F}" srcOrd="0" destOrd="0" presId="urn:microsoft.com/office/officeart/2005/8/layout/list1"/>
    <dgm:cxn modelId="{FF1AE317-E9F7-4240-9396-EA85978F8311}" type="presOf" srcId="{B46EE8A8-BB24-4208-BBBF-8C0CCBC6D076}" destId="{CACC2C25-F678-439B-9D56-B45C1225C96E}" srcOrd="0" destOrd="2" presId="urn:microsoft.com/office/officeart/2005/8/layout/list1"/>
    <dgm:cxn modelId="{69B3331D-725E-4466-8B68-D86B669384AC}" srcId="{632BAD76-A97A-485E-AC8A-46BDE5932425}" destId="{B46EE8A8-BB24-4208-BBBF-8C0CCBC6D076}" srcOrd="2" destOrd="0" parTransId="{178E7E68-10EC-4306-8AC0-336AC26D9574}" sibTransId="{73DB4033-3366-46CB-B70E-2D54487B1A91}"/>
    <dgm:cxn modelId="{0FED013A-E8DB-40BA-A6AB-8AA4632AAABF}" srcId="{AA736484-83AB-4BC2-9427-5320A2B001B0}" destId="{616AB55A-7172-4000-A6DC-89E1461E8780}" srcOrd="2" destOrd="0" parTransId="{883F3BFE-0449-41A1-A909-705695D7AE94}" sibTransId="{00BD225C-437B-4F32-B967-FF86C34DFDE5}"/>
    <dgm:cxn modelId="{764E1D5D-D947-48E8-AEA8-3ACEE2A453D7}" type="presOf" srcId="{632BAD76-A97A-485E-AC8A-46BDE5932425}" destId="{5FADA4E2-2F81-42B0-8117-5D0A9D566FB6}" srcOrd="1" destOrd="0" presId="urn:microsoft.com/office/officeart/2005/8/layout/list1"/>
    <dgm:cxn modelId="{DC967E62-17D3-4F63-AD3E-7F4266C9D26C}" srcId="{AA736484-83AB-4BC2-9427-5320A2B001B0}" destId="{CD9FDF7B-C907-4A88-8840-5BE7A2077124}" srcOrd="3" destOrd="0" parTransId="{843CC3C7-0831-4725-AF74-97CA1373FB0E}" sibTransId="{EC9EFD12-985E-47B7-AE4E-B02EF86BE647}"/>
    <dgm:cxn modelId="{50ECA343-0F38-40A8-9C9C-248CCCE977E9}" srcId="{632BAD76-A97A-485E-AC8A-46BDE5932425}" destId="{CE8BF12F-E877-4ACB-9706-67CE3A37786C}" srcOrd="0" destOrd="0" parTransId="{3A6569EA-B0AF-4F8A-9562-DD629D7DEEF2}" sibTransId="{F2F8FABC-4529-4B09-B390-D39AB38CAE8D}"/>
    <dgm:cxn modelId="{B0C0D869-B8BE-4242-831D-85141F9260CA}" type="presOf" srcId="{BE715A6F-D1BF-4C59-A7E2-A05EE207A880}" destId="{9BDEDBFA-A8D9-47AB-B05D-360D8537C160}" srcOrd="1" destOrd="0" presId="urn:microsoft.com/office/officeart/2005/8/layout/list1"/>
    <dgm:cxn modelId="{23183650-FDC5-4374-9026-57D24C716107}" type="presOf" srcId="{7279DB70-F73B-49A5-8E34-FAFD70AEC740}" destId="{F3F43123-490E-43DA-99EB-9B6FC2964A73}" srcOrd="0" destOrd="0" presId="urn:microsoft.com/office/officeart/2005/8/layout/list1"/>
    <dgm:cxn modelId="{CB4CD255-9400-45C2-AA6C-A182C8357002}" type="presOf" srcId="{755F9120-3182-41FC-91D7-9FD6611BA512}" destId="{CACC2C25-F678-439B-9D56-B45C1225C96E}" srcOrd="0" destOrd="1" presId="urn:microsoft.com/office/officeart/2005/8/layout/list1"/>
    <dgm:cxn modelId="{1BC74777-ACD7-4976-853D-3FCD24BB0621}" srcId="{AA736484-83AB-4BC2-9427-5320A2B001B0}" destId="{632BAD76-A97A-485E-AC8A-46BDE5932425}" srcOrd="1" destOrd="0" parTransId="{B176B752-16E4-470E-88ED-10E8CCD989E4}" sibTransId="{413A30E7-32AA-4BC7-A35E-B4575E44DBB7}"/>
    <dgm:cxn modelId="{419B317B-A0D5-47FB-B2C1-D7005F8AC025}" srcId="{632BAD76-A97A-485E-AC8A-46BDE5932425}" destId="{755F9120-3182-41FC-91D7-9FD6611BA512}" srcOrd="1" destOrd="0" parTransId="{65B12820-5376-439B-943E-1799FB12005F}" sibTransId="{F1A2C374-85C6-40A9-B4C2-F97FCAF9ABA5}"/>
    <dgm:cxn modelId="{357C278D-5378-4AD1-BE6C-D8BFE4A55174}" type="presOf" srcId="{CE8BF12F-E877-4ACB-9706-67CE3A37786C}" destId="{CACC2C25-F678-439B-9D56-B45C1225C96E}" srcOrd="0" destOrd="0" presId="urn:microsoft.com/office/officeart/2005/8/layout/list1"/>
    <dgm:cxn modelId="{707BDD9D-CB59-442E-987B-30F8CBDA9190}" type="presOf" srcId="{6A0F6E47-1C37-4136-A578-0C57947639D4}" destId="{95D0BE44-97E2-4326-957E-BDB15C9EFBB0}" srcOrd="0" destOrd="0" presId="urn:microsoft.com/office/officeart/2005/8/layout/list1"/>
    <dgm:cxn modelId="{303512A3-4E73-49BD-9327-596B5CB141DA}" type="presOf" srcId="{CD9FDF7B-C907-4A88-8840-5BE7A2077124}" destId="{048C0E1A-6199-4B53-BDD6-87E3FFC9E178}" srcOrd="0" destOrd="0" presId="urn:microsoft.com/office/officeart/2005/8/layout/list1"/>
    <dgm:cxn modelId="{C54478AB-C48D-4BC7-BCB2-50E33A3B54C7}" srcId="{616AB55A-7172-4000-A6DC-89E1461E8780}" destId="{7279DB70-F73B-49A5-8E34-FAFD70AEC740}" srcOrd="0" destOrd="0" parTransId="{8C48DE53-611A-4044-AE5E-3D6F0001522A}" sibTransId="{B22F2612-BEA4-4D67-B12E-CAD1D31CD0AF}"/>
    <dgm:cxn modelId="{3BBFABAB-E455-49C8-8AC0-45D4507548FF}" srcId="{AA736484-83AB-4BC2-9427-5320A2B001B0}" destId="{BE715A6F-D1BF-4C59-A7E2-A05EE207A880}" srcOrd="0" destOrd="0" parTransId="{096CD33D-A691-4C5B-88EC-19984A528167}" sibTransId="{E7996502-3232-46BB-B770-B0540D72311B}"/>
    <dgm:cxn modelId="{21B08BB6-437A-4741-AB9F-AD2B31D2465E}" type="presOf" srcId="{632BAD76-A97A-485E-AC8A-46BDE5932425}" destId="{CE50DC9B-3736-471D-BDB9-B25CE9558090}" srcOrd="0" destOrd="0" presId="urn:microsoft.com/office/officeart/2005/8/layout/list1"/>
    <dgm:cxn modelId="{37A6F5CA-9DB1-49AB-9391-FB8E595D5E5B}" type="presOf" srcId="{CD9FDF7B-C907-4A88-8840-5BE7A2077124}" destId="{F9F162DB-C225-47ED-BF2B-D22D7E26F7CF}" srcOrd="1" destOrd="0" presId="urn:microsoft.com/office/officeart/2005/8/layout/list1"/>
    <dgm:cxn modelId="{A30753D7-60BF-48F1-8024-8B6D4E2FD3D4}" type="presOf" srcId="{616AB55A-7172-4000-A6DC-89E1461E8780}" destId="{5F7013B4-18C4-40F1-8E17-A500106B4727}" srcOrd="1" destOrd="0" presId="urn:microsoft.com/office/officeart/2005/8/layout/list1"/>
    <dgm:cxn modelId="{AC9349DF-F1F3-4DCB-A4B1-0B6E8CE2D6CC}" srcId="{AA736484-83AB-4BC2-9427-5320A2B001B0}" destId="{6A0F6E47-1C37-4136-A578-0C57947639D4}" srcOrd="4" destOrd="0" parTransId="{C71CAA2F-C286-4C0D-864C-FA9F3D8195C5}" sibTransId="{901200BA-8C46-42A8-9CA0-2F862784F9E1}"/>
    <dgm:cxn modelId="{0D3D67E2-AC76-480F-8774-DCCB6369445C}" type="presOf" srcId="{AA736484-83AB-4BC2-9427-5320A2B001B0}" destId="{5714F067-D4A2-45B9-AEEE-504B3EC0A34E}" srcOrd="0" destOrd="0" presId="urn:microsoft.com/office/officeart/2005/8/layout/list1"/>
    <dgm:cxn modelId="{AB277FEE-1AFC-410F-B661-64C971A3F25A}" type="presOf" srcId="{BE715A6F-D1BF-4C59-A7E2-A05EE207A880}" destId="{A1B665F3-DCA4-4AFA-A805-93FA788B4437}" srcOrd="0" destOrd="0" presId="urn:microsoft.com/office/officeart/2005/8/layout/list1"/>
    <dgm:cxn modelId="{401C83F6-0CB4-49B8-A102-68FFBADD2893}" type="presOf" srcId="{6A0F6E47-1C37-4136-A578-0C57947639D4}" destId="{F25419BC-A9A8-493B-9819-88B96AFF2995}" srcOrd="1" destOrd="0" presId="urn:microsoft.com/office/officeart/2005/8/layout/list1"/>
    <dgm:cxn modelId="{C441B04A-6D5E-4D00-A014-41929C12A82B}" type="presParOf" srcId="{5714F067-D4A2-45B9-AEEE-504B3EC0A34E}" destId="{577B4F3D-144A-4E4B-A3EB-F3C25EBE32F2}" srcOrd="0" destOrd="0" presId="urn:microsoft.com/office/officeart/2005/8/layout/list1"/>
    <dgm:cxn modelId="{8CBF9657-C6EC-466C-A3AA-EED25907A451}" type="presParOf" srcId="{577B4F3D-144A-4E4B-A3EB-F3C25EBE32F2}" destId="{A1B665F3-DCA4-4AFA-A805-93FA788B4437}" srcOrd="0" destOrd="0" presId="urn:microsoft.com/office/officeart/2005/8/layout/list1"/>
    <dgm:cxn modelId="{35CF20DA-A2B2-44C0-B98A-4B667324C8DC}" type="presParOf" srcId="{577B4F3D-144A-4E4B-A3EB-F3C25EBE32F2}" destId="{9BDEDBFA-A8D9-47AB-B05D-360D8537C160}" srcOrd="1" destOrd="0" presId="urn:microsoft.com/office/officeart/2005/8/layout/list1"/>
    <dgm:cxn modelId="{FD78542E-1D33-4D69-A7C9-ACE4F4277293}" type="presParOf" srcId="{5714F067-D4A2-45B9-AEEE-504B3EC0A34E}" destId="{530978CC-2DF1-4EE0-9F43-B5A8D3B5B5CF}" srcOrd="1" destOrd="0" presId="urn:microsoft.com/office/officeart/2005/8/layout/list1"/>
    <dgm:cxn modelId="{5D945A21-14F0-4628-A8CB-E0E83D400FBE}" type="presParOf" srcId="{5714F067-D4A2-45B9-AEEE-504B3EC0A34E}" destId="{965DE2A6-D356-4EC5-B9B7-E027377CFEA5}" srcOrd="2" destOrd="0" presId="urn:microsoft.com/office/officeart/2005/8/layout/list1"/>
    <dgm:cxn modelId="{1E807B46-4FD6-498F-9B52-9DCAE1E8A5B0}" type="presParOf" srcId="{5714F067-D4A2-45B9-AEEE-504B3EC0A34E}" destId="{613432E5-DD2A-4650-B4EE-0566A267A00E}" srcOrd="3" destOrd="0" presId="urn:microsoft.com/office/officeart/2005/8/layout/list1"/>
    <dgm:cxn modelId="{F958C656-A8B0-4F0F-9C7E-C0099D363BAC}" type="presParOf" srcId="{5714F067-D4A2-45B9-AEEE-504B3EC0A34E}" destId="{98FE621A-B8BB-4630-8F84-0160EF9267F5}" srcOrd="4" destOrd="0" presId="urn:microsoft.com/office/officeart/2005/8/layout/list1"/>
    <dgm:cxn modelId="{60F19C4A-21E8-444C-BB9B-6136DA8F5695}" type="presParOf" srcId="{98FE621A-B8BB-4630-8F84-0160EF9267F5}" destId="{CE50DC9B-3736-471D-BDB9-B25CE9558090}" srcOrd="0" destOrd="0" presId="urn:microsoft.com/office/officeart/2005/8/layout/list1"/>
    <dgm:cxn modelId="{D8433CF1-E8CC-4257-87D6-D59CB2638B2D}" type="presParOf" srcId="{98FE621A-B8BB-4630-8F84-0160EF9267F5}" destId="{5FADA4E2-2F81-42B0-8117-5D0A9D566FB6}" srcOrd="1" destOrd="0" presId="urn:microsoft.com/office/officeart/2005/8/layout/list1"/>
    <dgm:cxn modelId="{8C1EA9FE-D01A-4C41-A79C-B97FCD49ACAE}" type="presParOf" srcId="{5714F067-D4A2-45B9-AEEE-504B3EC0A34E}" destId="{79EDFD8F-3BA4-426A-A8ED-2F7161234C00}" srcOrd="5" destOrd="0" presId="urn:microsoft.com/office/officeart/2005/8/layout/list1"/>
    <dgm:cxn modelId="{5E1E6382-AE13-4066-AF8F-B76BD53A37EA}" type="presParOf" srcId="{5714F067-D4A2-45B9-AEEE-504B3EC0A34E}" destId="{CACC2C25-F678-439B-9D56-B45C1225C96E}" srcOrd="6" destOrd="0" presId="urn:microsoft.com/office/officeart/2005/8/layout/list1"/>
    <dgm:cxn modelId="{EEAFCB67-E2D5-4DD6-B642-527F9F0F0442}" type="presParOf" srcId="{5714F067-D4A2-45B9-AEEE-504B3EC0A34E}" destId="{494EAE88-B591-4978-B509-BEC5D8DA6D95}" srcOrd="7" destOrd="0" presId="urn:microsoft.com/office/officeart/2005/8/layout/list1"/>
    <dgm:cxn modelId="{2FCD1B2D-3CB2-4590-AF31-2568944DE01F}" type="presParOf" srcId="{5714F067-D4A2-45B9-AEEE-504B3EC0A34E}" destId="{CDD4BFC3-9C96-42FD-94E0-6E95813A9C18}" srcOrd="8" destOrd="0" presId="urn:microsoft.com/office/officeart/2005/8/layout/list1"/>
    <dgm:cxn modelId="{44CBF22F-B326-4E48-B442-865AFE443A00}" type="presParOf" srcId="{CDD4BFC3-9C96-42FD-94E0-6E95813A9C18}" destId="{18327995-816D-4854-B9A3-5AD52DA3F72F}" srcOrd="0" destOrd="0" presId="urn:microsoft.com/office/officeart/2005/8/layout/list1"/>
    <dgm:cxn modelId="{70A60361-509A-4454-8F6C-85DDBC814F80}" type="presParOf" srcId="{CDD4BFC3-9C96-42FD-94E0-6E95813A9C18}" destId="{5F7013B4-18C4-40F1-8E17-A500106B4727}" srcOrd="1" destOrd="0" presId="urn:microsoft.com/office/officeart/2005/8/layout/list1"/>
    <dgm:cxn modelId="{1B77B6CF-8055-4AB6-974D-2079FA6D1771}" type="presParOf" srcId="{5714F067-D4A2-45B9-AEEE-504B3EC0A34E}" destId="{B425930E-CE85-4422-A8E9-293AFA38B6C5}" srcOrd="9" destOrd="0" presId="urn:microsoft.com/office/officeart/2005/8/layout/list1"/>
    <dgm:cxn modelId="{E945BDEE-5208-4B50-8439-C3672425DAF9}" type="presParOf" srcId="{5714F067-D4A2-45B9-AEEE-504B3EC0A34E}" destId="{F3F43123-490E-43DA-99EB-9B6FC2964A73}" srcOrd="10" destOrd="0" presId="urn:microsoft.com/office/officeart/2005/8/layout/list1"/>
    <dgm:cxn modelId="{0309B554-9754-4120-B91B-61E671C0CB4B}" type="presParOf" srcId="{5714F067-D4A2-45B9-AEEE-504B3EC0A34E}" destId="{4977A27C-B3F6-4376-8458-EAD7600BE646}" srcOrd="11" destOrd="0" presId="urn:microsoft.com/office/officeart/2005/8/layout/list1"/>
    <dgm:cxn modelId="{3195A834-398F-4465-BB20-2D57EB92992F}" type="presParOf" srcId="{5714F067-D4A2-45B9-AEEE-504B3EC0A34E}" destId="{A147E814-CEEE-432E-8735-CE926E347AEB}" srcOrd="12" destOrd="0" presId="urn:microsoft.com/office/officeart/2005/8/layout/list1"/>
    <dgm:cxn modelId="{FB0C0A97-CBB9-4DA8-BEE2-F172D34A15D8}" type="presParOf" srcId="{A147E814-CEEE-432E-8735-CE926E347AEB}" destId="{048C0E1A-6199-4B53-BDD6-87E3FFC9E178}" srcOrd="0" destOrd="0" presId="urn:microsoft.com/office/officeart/2005/8/layout/list1"/>
    <dgm:cxn modelId="{34408AA9-D488-4DB8-A6E3-9A8EF0CFF7F3}" type="presParOf" srcId="{A147E814-CEEE-432E-8735-CE926E347AEB}" destId="{F9F162DB-C225-47ED-BF2B-D22D7E26F7CF}" srcOrd="1" destOrd="0" presId="urn:microsoft.com/office/officeart/2005/8/layout/list1"/>
    <dgm:cxn modelId="{A79A715B-3796-4D95-A10B-566DA31E4022}" type="presParOf" srcId="{5714F067-D4A2-45B9-AEEE-504B3EC0A34E}" destId="{A3095CED-B43B-4AA2-A2C5-BE0F3E5F5EAF}" srcOrd="13" destOrd="0" presId="urn:microsoft.com/office/officeart/2005/8/layout/list1"/>
    <dgm:cxn modelId="{E81AD23D-F745-4493-9945-9B31B5964E53}" type="presParOf" srcId="{5714F067-D4A2-45B9-AEEE-504B3EC0A34E}" destId="{A23890EE-EF69-4EC5-8DF0-7630739AAB2F}" srcOrd="14" destOrd="0" presId="urn:microsoft.com/office/officeart/2005/8/layout/list1"/>
    <dgm:cxn modelId="{BB9A7CD9-B657-468C-83FA-0BAE9601F511}" type="presParOf" srcId="{5714F067-D4A2-45B9-AEEE-504B3EC0A34E}" destId="{74F4FF96-5FE8-4C0D-875F-DF56045DE7E6}" srcOrd="15" destOrd="0" presId="urn:microsoft.com/office/officeart/2005/8/layout/list1"/>
    <dgm:cxn modelId="{59688684-F437-44C2-8E00-BDCE6D21C643}" type="presParOf" srcId="{5714F067-D4A2-45B9-AEEE-504B3EC0A34E}" destId="{82EC3D06-0185-4495-9721-BEAF0E24AC0B}" srcOrd="16" destOrd="0" presId="urn:microsoft.com/office/officeart/2005/8/layout/list1"/>
    <dgm:cxn modelId="{4AFEBC9A-498D-4CE9-852D-4984D5CDD0FF}" type="presParOf" srcId="{82EC3D06-0185-4495-9721-BEAF0E24AC0B}" destId="{95D0BE44-97E2-4326-957E-BDB15C9EFBB0}" srcOrd="0" destOrd="0" presId="urn:microsoft.com/office/officeart/2005/8/layout/list1"/>
    <dgm:cxn modelId="{8BB7E4EC-9524-4D44-9FBD-1B2E5548D772}" type="presParOf" srcId="{82EC3D06-0185-4495-9721-BEAF0E24AC0B}" destId="{F25419BC-A9A8-493B-9819-88B96AFF2995}" srcOrd="1" destOrd="0" presId="urn:microsoft.com/office/officeart/2005/8/layout/list1"/>
    <dgm:cxn modelId="{96524E7C-DAB7-44E6-A835-50745A80E1CD}" type="presParOf" srcId="{5714F067-D4A2-45B9-AEEE-504B3EC0A34E}" destId="{AD67E5A8-1A1F-4463-9BDA-423F9B73DD15}" srcOrd="17" destOrd="0" presId="urn:microsoft.com/office/officeart/2005/8/layout/list1"/>
    <dgm:cxn modelId="{7EF64475-C73E-4D49-9E2D-0C7B2B32F7E9}" type="presParOf" srcId="{5714F067-D4A2-45B9-AEEE-504B3EC0A34E}" destId="{00592C5C-3185-436D-B7A6-21B0EB57D1F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063F090-6A53-485C-829F-DF7C8B09A357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FC5908E-BA9C-4610-BC61-57E2C9BE6296}">
      <dgm:prSet/>
      <dgm:spPr/>
      <dgm:t>
        <a:bodyPr/>
        <a:lstStyle/>
        <a:p>
          <a:r>
            <a:rPr lang="en-US" b="1"/>
            <a:t>MẤT MÁU</a:t>
          </a:r>
          <a:endParaRPr lang="en-US"/>
        </a:p>
      </dgm:t>
    </dgm:pt>
    <dgm:pt modelId="{BD4149AC-9936-470A-9EA4-6E668C6BBB74}" type="parTrans" cxnId="{D64A4832-5DFA-406F-A85E-6DC55AC9B621}">
      <dgm:prSet/>
      <dgm:spPr/>
      <dgm:t>
        <a:bodyPr/>
        <a:lstStyle/>
        <a:p>
          <a:endParaRPr lang="en-US"/>
        </a:p>
      </dgm:t>
    </dgm:pt>
    <dgm:pt modelId="{A54A2325-469F-45D4-BDB9-8254578AD663}" type="sibTrans" cxnId="{D64A4832-5DFA-406F-A85E-6DC55AC9B621}">
      <dgm:prSet/>
      <dgm:spPr/>
      <dgm:t>
        <a:bodyPr/>
        <a:lstStyle/>
        <a:p>
          <a:endParaRPr lang="en-US"/>
        </a:p>
      </dgm:t>
    </dgm:pt>
    <dgm:pt modelId="{335F350E-BCD8-437F-81B3-EFA574CFCDBB}">
      <dgm:prSet/>
      <dgm:spPr/>
      <dgm:t>
        <a:bodyPr/>
        <a:lstStyle/>
        <a:p>
          <a:r>
            <a:rPr lang="en-US" b="1"/>
            <a:t>H/C CHÈN ÉP KHOANG</a:t>
          </a:r>
          <a:endParaRPr lang="en-US"/>
        </a:p>
      </dgm:t>
    </dgm:pt>
    <dgm:pt modelId="{E1CCCF66-98BC-4014-B6AA-C1E96E52C56E}" type="parTrans" cxnId="{86317522-5D36-49FE-AAD1-7DF90034CB9F}">
      <dgm:prSet/>
      <dgm:spPr/>
      <dgm:t>
        <a:bodyPr/>
        <a:lstStyle/>
        <a:p>
          <a:endParaRPr lang="en-US"/>
        </a:p>
      </dgm:t>
    </dgm:pt>
    <dgm:pt modelId="{3EE086BC-DBA9-48E4-AFFE-017FBEC53DFA}" type="sibTrans" cxnId="{86317522-5D36-49FE-AAD1-7DF90034CB9F}">
      <dgm:prSet/>
      <dgm:spPr/>
      <dgm:t>
        <a:bodyPr/>
        <a:lstStyle/>
        <a:p>
          <a:endParaRPr lang="en-US"/>
        </a:p>
      </dgm:t>
    </dgm:pt>
    <dgm:pt modelId="{D9306EF7-E456-4AE2-B4F6-8DC42D4B35AE}">
      <dgm:prSet/>
      <dgm:spPr/>
      <dgm:t>
        <a:bodyPr/>
        <a:lstStyle/>
        <a:p>
          <a:r>
            <a:rPr lang="en-US" b="1"/>
            <a:t>HOẠI TỬ MÔ</a:t>
          </a:r>
          <a:endParaRPr lang="en-US"/>
        </a:p>
      </dgm:t>
    </dgm:pt>
    <dgm:pt modelId="{10F7A6D7-8B42-4C42-BCAE-37E0EE573738}" type="parTrans" cxnId="{AB6FE195-F9DA-4F9F-8D67-2076BD791E94}">
      <dgm:prSet/>
      <dgm:spPr/>
      <dgm:t>
        <a:bodyPr/>
        <a:lstStyle/>
        <a:p>
          <a:endParaRPr lang="en-US"/>
        </a:p>
      </dgm:t>
    </dgm:pt>
    <dgm:pt modelId="{49F96A81-A946-4774-950D-7368D5BBB32F}" type="sibTrans" cxnId="{AB6FE195-F9DA-4F9F-8D67-2076BD791E94}">
      <dgm:prSet/>
      <dgm:spPr/>
      <dgm:t>
        <a:bodyPr/>
        <a:lstStyle/>
        <a:p>
          <a:endParaRPr lang="en-US"/>
        </a:p>
      </dgm:t>
    </dgm:pt>
    <dgm:pt modelId="{177474EC-5E4A-4FA2-904D-15615A6A0388}">
      <dgm:prSet/>
      <dgm:spPr/>
      <dgm:t>
        <a:bodyPr/>
        <a:lstStyle/>
        <a:p>
          <a:r>
            <a:rPr lang="en-US" b="1"/>
            <a:t>NHIỄM TRÙNG</a:t>
          </a:r>
          <a:endParaRPr lang="en-US"/>
        </a:p>
      </dgm:t>
    </dgm:pt>
    <dgm:pt modelId="{C79B00BB-4A73-437A-8837-80C3001C780B}" type="parTrans" cxnId="{800CA85E-DE40-4FF6-BF76-AB7C9B01AECD}">
      <dgm:prSet/>
      <dgm:spPr/>
      <dgm:t>
        <a:bodyPr/>
        <a:lstStyle/>
        <a:p>
          <a:endParaRPr lang="en-US"/>
        </a:p>
      </dgm:t>
    </dgm:pt>
    <dgm:pt modelId="{2393F710-5995-4029-98AC-CA2969EA2CA9}" type="sibTrans" cxnId="{800CA85E-DE40-4FF6-BF76-AB7C9B01AECD}">
      <dgm:prSet/>
      <dgm:spPr/>
      <dgm:t>
        <a:bodyPr/>
        <a:lstStyle/>
        <a:p>
          <a:endParaRPr lang="en-US"/>
        </a:p>
      </dgm:t>
    </dgm:pt>
    <dgm:pt modelId="{EEF2E6DF-3978-43E3-A5F7-3E4C0F23E67F}">
      <dgm:prSet/>
      <dgm:spPr/>
      <dgm:t>
        <a:bodyPr/>
        <a:lstStyle/>
        <a:p>
          <a:r>
            <a:rPr lang="en-US" b="1"/>
            <a:t>CẮT CHI</a:t>
          </a:r>
          <a:endParaRPr lang="en-US"/>
        </a:p>
      </dgm:t>
    </dgm:pt>
    <dgm:pt modelId="{33557A9B-782E-42D2-85D4-97578C14D9E3}" type="parTrans" cxnId="{4C733A18-D1D0-4085-A451-66CCF23DE0CB}">
      <dgm:prSet/>
      <dgm:spPr/>
      <dgm:t>
        <a:bodyPr/>
        <a:lstStyle/>
        <a:p>
          <a:endParaRPr lang="en-US"/>
        </a:p>
      </dgm:t>
    </dgm:pt>
    <dgm:pt modelId="{FB447C1C-4C0F-4BE7-B04C-0E27CB70CD41}" type="sibTrans" cxnId="{4C733A18-D1D0-4085-A451-66CCF23DE0CB}">
      <dgm:prSet/>
      <dgm:spPr/>
      <dgm:t>
        <a:bodyPr/>
        <a:lstStyle/>
        <a:p>
          <a:endParaRPr lang="en-US"/>
        </a:p>
      </dgm:t>
    </dgm:pt>
    <dgm:pt modelId="{0BAFB766-66C5-4A19-B3A0-3A347E1A02AF}">
      <dgm:prSet/>
      <dgm:spPr/>
      <dgm:t>
        <a:bodyPr/>
        <a:lstStyle/>
        <a:p>
          <a:r>
            <a:rPr lang="en-US" b="1"/>
            <a:t>TỬ VONG</a:t>
          </a:r>
          <a:endParaRPr lang="en-US"/>
        </a:p>
      </dgm:t>
    </dgm:pt>
    <dgm:pt modelId="{848C5716-0CFD-469D-A0D9-5397EDA6D651}" type="parTrans" cxnId="{15C34EBC-18F5-4003-8E7A-3D1DB8AB51F1}">
      <dgm:prSet/>
      <dgm:spPr/>
      <dgm:t>
        <a:bodyPr/>
        <a:lstStyle/>
        <a:p>
          <a:endParaRPr lang="en-US"/>
        </a:p>
      </dgm:t>
    </dgm:pt>
    <dgm:pt modelId="{5CE3FFC7-E00D-4702-8634-E26F6004049A}" type="sibTrans" cxnId="{15C34EBC-18F5-4003-8E7A-3D1DB8AB51F1}">
      <dgm:prSet/>
      <dgm:spPr/>
      <dgm:t>
        <a:bodyPr/>
        <a:lstStyle/>
        <a:p>
          <a:endParaRPr lang="en-US"/>
        </a:p>
      </dgm:t>
    </dgm:pt>
    <dgm:pt modelId="{03F6E9CE-F60A-492B-9423-F6CC33E8EC1A}" type="pres">
      <dgm:prSet presAssocID="{8063F090-6A53-485C-829F-DF7C8B09A357}" presName="diagram" presStyleCnt="0">
        <dgm:presLayoutVars>
          <dgm:dir/>
          <dgm:resizeHandles val="exact"/>
        </dgm:presLayoutVars>
      </dgm:prSet>
      <dgm:spPr/>
    </dgm:pt>
    <dgm:pt modelId="{B2A96770-6B17-41DA-AF12-BAE5B7C9070A}" type="pres">
      <dgm:prSet presAssocID="{EFC5908E-BA9C-4610-BC61-57E2C9BE6296}" presName="node" presStyleLbl="node1" presStyleIdx="0" presStyleCnt="6">
        <dgm:presLayoutVars>
          <dgm:bulletEnabled val="1"/>
        </dgm:presLayoutVars>
      </dgm:prSet>
      <dgm:spPr/>
    </dgm:pt>
    <dgm:pt modelId="{FE072C70-7543-4AC1-B67D-AC39A11F05C7}" type="pres">
      <dgm:prSet presAssocID="{A54A2325-469F-45D4-BDB9-8254578AD663}" presName="sibTrans" presStyleCnt="0"/>
      <dgm:spPr/>
    </dgm:pt>
    <dgm:pt modelId="{8B9444E7-5F4C-4DBB-A400-DBAC32B03661}" type="pres">
      <dgm:prSet presAssocID="{335F350E-BCD8-437F-81B3-EFA574CFCDBB}" presName="node" presStyleLbl="node1" presStyleIdx="1" presStyleCnt="6">
        <dgm:presLayoutVars>
          <dgm:bulletEnabled val="1"/>
        </dgm:presLayoutVars>
      </dgm:prSet>
      <dgm:spPr/>
    </dgm:pt>
    <dgm:pt modelId="{DB462A70-A6ED-4694-AFAE-A3F0FD61059A}" type="pres">
      <dgm:prSet presAssocID="{3EE086BC-DBA9-48E4-AFFE-017FBEC53DFA}" presName="sibTrans" presStyleCnt="0"/>
      <dgm:spPr/>
    </dgm:pt>
    <dgm:pt modelId="{95D751DD-8260-4775-8353-2508F431280C}" type="pres">
      <dgm:prSet presAssocID="{D9306EF7-E456-4AE2-B4F6-8DC42D4B35AE}" presName="node" presStyleLbl="node1" presStyleIdx="2" presStyleCnt="6">
        <dgm:presLayoutVars>
          <dgm:bulletEnabled val="1"/>
        </dgm:presLayoutVars>
      </dgm:prSet>
      <dgm:spPr/>
    </dgm:pt>
    <dgm:pt modelId="{866FE791-4B48-43FC-B72F-3603E1FC7634}" type="pres">
      <dgm:prSet presAssocID="{49F96A81-A946-4774-950D-7368D5BBB32F}" presName="sibTrans" presStyleCnt="0"/>
      <dgm:spPr/>
    </dgm:pt>
    <dgm:pt modelId="{01FC9DBB-9587-4408-BF75-28D8BAA6311B}" type="pres">
      <dgm:prSet presAssocID="{177474EC-5E4A-4FA2-904D-15615A6A0388}" presName="node" presStyleLbl="node1" presStyleIdx="3" presStyleCnt="6">
        <dgm:presLayoutVars>
          <dgm:bulletEnabled val="1"/>
        </dgm:presLayoutVars>
      </dgm:prSet>
      <dgm:spPr/>
    </dgm:pt>
    <dgm:pt modelId="{0CF87207-EB49-450F-8C98-BF07C3734278}" type="pres">
      <dgm:prSet presAssocID="{2393F710-5995-4029-98AC-CA2969EA2CA9}" presName="sibTrans" presStyleCnt="0"/>
      <dgm:spPr/>
    </dgm:pt>
    <dgm:pt modelId="{B6926410-C381-46E3-B39E-1BA608E9A268}" type="pres">
      <dgm:prSet presAssocID="{EEF2E6DF-3978-43E3-A5F7-3E4C0F23E67F}" presName="node" presStyleLbl="node1" presStyleIdx="4" presStyleCnt="6">
        <dgm:presLayoutVars>
          <dgm:bulletEnabled val="1"/>
        </dgm:presLayoutVars>
      </dgm:prSet>
      <dgm:spPr/>
    </dgm:pt>
    <dgm:pt modelId="{97EB6F35-3CB5-4278-9DDB-EE6DE8A2B277}" type="pres">
      <dgm:prSet presAssocID="{FB447C1C-4C0F-4BE7-B04C-0E27CB70CD41}" presName="sibTrans" presStyleCnt="0"/>
      <dgm:spPr/>
    </dgm:pt>
    <dgm:pt modelId="{75303D78-3DC1-463F-B0A3-50F79F981704}" type="pres">
      <dgm:prSet presAssocID="{0BAFB766-66C5-4A19-B3A0-3A347E1A02AF}" presName="node" presStyleLbl="node1" presStyleIdx="5" presStyleCnt="6">
        <dgm:presLayoutVars>
          <dgm:bulletEnabled val="1"/>
        </dgm:presLayoutVars>
      </dgm:prSet>
      <dgm:spPr/>
    </dgm:pt>
  </dgm:ptLst>
  <dgm:cxnLst>
    <dgm:cxn modelId="{4C733A18-D1D0-4085-A451-66CCF23DE0CB}" srcId="{8063F090-6A53-485C-829F-DF7C8B09A357}" destId="{EEF2E6DF-3978-43E3-A5F7-3E4C0F23E67F}" srcOrd="4" destOrd="0" parTransId="{33557A9B-782E-42D2-85D4-97578C14D9E3}" sibTransId="{FB447C1C-4C0F-4BE7-B04C-0E27CB70CD41}"/>
    <dgm:cxn modelId="{86317522-5D36-49FE-AAD1-7DF90034CB9F}" srcId="{8063F090-6A53-485C-829F-DF7C8B09A357}" destId="{335F350E-BCD8-437F-81B3-EFA574CFCDBB}" srcOrd="1" destOrd="0" parTransId="{E1CCCF66-98BC-4014-B6AA-C1E96E52C56E}" sibTransId="{3EE086BC-DBA9-48E4-AFFE-017FBEC53DFA}"/>
    <dgm:cxn modelId="{D64A4832-5DFA-406F-A85E-6DC55AC9B621}" srcId="{8063F090-6A53-485C-829F-DF7C8B09A357}" destId="{EFC5908E-BA9C-4610-BC61-57E2C9BE6296}" srcOrd="0" destOrd="0" parTransId="{BD4149AC-9936-470A-9EA4-6E668C6BBB74}" sibTransId="{A54A2325-469F-45D4-BDB9-8254578AD663}"/>
    <dgm:cxn modelId="{A5D29233-9E72-4F37-AE7E-03488C3ECB77}" type="presOf" srcId="{D9306EF7-E456-4AE2-B4F6-8DC42D4B35AE}" destId="{95D751DD-8260-4775-8353-2508F431280C}" srcOrd="0" destOrd="0" presId="urn:microsoft.com/office/officeart/2005/8/layout/default"/>
    <dgm:cxn modelId="{27474834-8750-469B-914A-6AD6858D18C4}" type="presOf" srcId="{EFC5908E-BA9C-4610-BC61-57E2C9BE6296}" destId="{B2A96770-6B17-41DA-AF12-BAE5B7C9070A}" srcOrd="0" destOrd="0" presId="urn:microsoft.com/office/officeart/2005/8/layout/default"/>
    <dgm:cxn modelId="{6D94D55B-A4E7-49F5-9EB3-9336128279A3}" type="presOf" srcId="{0BAFB766-66C5-4A19-B3A0-3A347E1A02AF}" destId="{75303D78-3DC1-463F-B0A3-50F79F981704}" srcOrd="0" destOrd="0" presId="urn:microsoft.com/office/officeart/2005/8/layout/default"/>
    <dgm:cxn modelId="{800CA85E-DE40-4FF6-BF76-AB7C9B01AECD}" srcId="{8063F090-6A53-485C-829F-DF7C8B09A357}" destId="{177474EC-5E4A-4FA2-904D-15615A6A0388}" srcOrd="3" destOrd="0" parTransId="{C79B00BB-4A73-437A-8837-80C3001C780B}" sibTransId="{2393F710-5995-4029-98AC-CA2969EA2CA9}"/>
    <dgm:cxn modelId="{397DB86F-1DCB-48BF-8CA4-67F975CC7B87}" type="presOf" srcId="{EEF2E6DF-3978-43E3-A5F7-3E4C0F23E67F}" destId="{B6926410-C381-46E3-B39E-1BA608E9A268}" srcOrd="0" destOrd="0" presId="urn:microsoft.com/office/officeart/2005/8/layout/default"/>
    <dgm:cxn modelId="{F4C4D491-425C-41F6-8AF0-538D58922941}" type="presOf" srcId="{177474EC-5E4A-4FA2-904D-15615A6A0388}" destId="{01FC9DBB-9587-4408-BF75-28D8BAA6311B}" srcOrd="0" destOrd="0" presId="urn:microsoft.com/office/officeart/2005/8/layout/default"/>
    <dgm:cxn modelId="{AB6FE195-F9DA-4F9F-8D67-2076BD791E94}" srcId="{8063F090-6A53-485C-829F-DF7C8B09A357}" destId="{D9306EF7-E456-4AE2-B4F6-8DC42D4B35AE}" srcOrd="2" destOrd="0" parTransId="{10F7A6D7-8B42-4C42-BCAE-37E0EE573738}" sibTransId="{49F96A81-A946-4774-950D-7368D5BBB32F}"/>
    <dgm:cxn modelId="{DDD4EDB9-35E6-4CF9-91DB-E586BA531382}" type="presOf" srcId="{8063F090-6A53-485C-829F-DF7C8B09A357}" destId="{03F6E9CE-F60A-492B-9423-F6CC33E8EC1A}" srcOrd="0" destOrd="0" presId="urn:microsoft.com/office/officeart/2005/8/layout/default"/>
    <dgm:cxn modelId="{15C34EBC-18F5-4003-8E7A-3D1DB8AB51F1}" srcId="{8063F090-6A53-485C-829F-DF7C8B09A357}" destId="{0BAFB766-66C5-4A19-B3A0-3A347E1A02AF}" srcOrd="5" destOrd="0" parTransId="{848C5716-0CFD-469D-A0D9-5397EDA6D651}" sibTransId="{5CE3FFC7-E00D-4702-8634-E26F6004049A}"/>
    <dgm:cxn modelId="{C0CE60E2-7617-4A24-AE75-8AB9C8F26EE2}" type="presOf" srcId="{335F350E-BCD8-437F-81B3-EFA574CFCDBB}" destId="{8B9444E7-5F4C-4DBB-A400-DBAC32B03661}" srcOrd="0" destOrd="0" presId="urn:microsoft.com/office/officeart/2005/8/layout/default"/>
    <dgm:cxn modelId="{7C7A2A8E-DF2E-4B35-B6AD-DBE64EF296C7}" type="presParOf" srcId="{03F6E9CE-F60A-492B-9423-F6CC33E8EC1A}" destId="{B2A96770-6B17-41DA-AF12-BAE5B7C9070A}" srcOrd="0" destOrd="0" presId="urn:microsoft.com/office/officeart/2005/8/layout/default"/>
    <dgm:cxn modelId="{E8040F8D-FF39-44C5-8D29-FDF2EA6B2E8E}" type="presParOf" srcId="{03F6E9CE-F60A-492B-9423-F6CC33E8EC1A}" destId="{FE072C70-7543-4AC1-B67D-AC39A11F05C7}" srcOrd="1" destOrd="0" presId="urn:microsoft.com/office/officeart/2005/8/layout/default"/>
    <dgm:cxn modelId="{A70C9892-0BF8-43AF-BB9B-B0526AF9280D}" type="presParOf" srcId="{03F6E9CE-F60A-492B-9423-F6CC33E8EC1A}" destId="{8B9444E7-5F4C-4DBB-A400-DBAC32B03661}" srcOrd="2" destOrd="0" presId="urn:microsoft.com/office/officeart/2005/8/layout/default"/>
    <dgm:cxn modelId="{02315411-43AF-4933-BB52-BB4E502A864B}" type="presParOf" srcId="{03F6E9CE-F60A-492B-9423-F6CC33E8EC1A}" destId="{DB462A70-A6ED-4694-AFAE-A3F0FD61059A}" srcOrd="3" destOrd="0" presId="urn:microsoft.com/office/officeart/2005/8/layout/default"/>
    <dgm:cxn modelId="{B49039B8-B8A4-4063-9F1D-8DA6C8E5F79F}" type="presParOf" srcId="{03F6E9CE-F60A-492B-9423-F6CC33E8EC1A}" destId="{95D751DD-8260-4775-8353-2508F431280C}" srcOrd="4" destOrd="0" presId="urn:microsoft.com/office/officeart/2005/8/layout/default"/>
    <dgm:cxn modelId="{45EA4D78-6665-4495-B339-4F9CA7B6B04C}" type="presParOf" srcId="{03F6E9CE-F60A-492B-9423-F6CC33E8EC1A}" destId="{866FE791-4B48-43FC-B72F-3603E1FC7634}" srcOrd="5" destOrd="0" presId="urn:microsoft.com/office/officeart/2005/8/layout/default"/>
    <dgm:cxn modelId="{E3B88E16-7DEF-46FC-958D-0D5B9A41A00B}" type="presParOf" srcId="{03F6E9CE-F60A-492B-9423-F6CC33E8EC1A}" destId="{01FC9DBB-9587-4408-BF75-28D8BAA6311B}" srcOrd="6" destOrd="0" presId="urn:microsoft.com/office/officeart/2005/8/layout/default"/>
    <dgm:cxn modelId="{D7EE9BAF-82FE-42AB-99EA-ADED6D41607B}" type="presParOf" srcId="{03F6E9CE-F60A-492B-9423-F6CC33E8EC1A}" destId="{0CF87207-EB49-450F-8C98-BF07C3734278}" srcOrd="7" destOrd="0" presId="urn:microsoft.com/office/officeart/2005/8/layout/default"/>
    <dgm:cxn modelId="{809CFD2C-91C7-4EF8-A53A-65F27C41F413}" type="presParOf" srcId="{03F6E9CE-F60A-492B-9423-F6CC33E8EC1A}" destId="{B6926410-C381-46E3-B39E-1BA608E9A268}" srcOrd="8" destOrd="0" presId="urn:microsoft.com/office/officeart/2005/8/layout/default"/>
    <dgm:cxn modelId="{245F6F5A-799A-4D03-825A-D8376C1E9D12}" type="presParOf" srcId="{03F6E9CE-F60A-492B-9423-F6CC33E8EC1A}" destId="{97EB6F35-3CB5-4278-9DDB-EE6DE8A2B277}" srcOrd="9" destOrd="0" presId="urn:microsoft.com/office/officeart/2005/8/layout/default"/>
    <dgm:cxn modelId="{60B1CC6A-BA35-40FB-9CC5-B8E80F431CD8}" type="presParOf" srcId="{03F6E9CE-F60A-492B-9423-F6CC33E8EC1A}" destId="{75303D78-3DC1-463F-B0A3-50F79F98170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7E241C5-34CD-44C8-A20A-E7F6082B4E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E2B6B7-D3FA-468D-B800-FD5C26956848}">
      <dgm:prSet/>
      <dgm:spPr/>
      <dgm:t>
        <a:bodyPr/>
        <a:lstStyle/>
        <a:p>
          <a:r>
            <a:rPr lang="en-US"/>
            <a:t>30 yr old presents with elbow dislocation and report of bleeding at the scene</a:t>
          </a:r>
        </a:p>
      </dgm:t>
    </dgm:pt>
    <dgm:pt modelId="{947E7A1E-F8ED-405B-872C-27DA5F6ED421}" type="parTrans" cxnId="{A4BCE1FB-88B7-4F9A-A7A5-9B5CEEB3C2AE}">
      <dgm:prSet/>
      <dgm:spPr/>
      <dgm:t>
        <a:bodyPr/>
        <a:lstStyle/>
        <a:p>
          <a:endParaRPr lang="en-US"/>
        </a:p>
      </dgm:t>
    </dgm:pt>
    <dgm:pt modelId="{CE1F3275-B7D6-4F96-B37C-A00A6F375E5C}" type="sibTrans" cxnId="{A4BCE1FB-88B7-4F9A-A7A5-9B5CEEB3C2AE}">
      <dgm:prSet/>
      <dgm:spPr/>
      <dgm:t>
        <a:bodyPr/>
        <a:lstStyle/>
        <a:p>
          <a:endParaRPr lang="en-US"/>
        </a:p>
      </dgm:t>
    </dgm:pt>
    <dgm:pt modelId="{C2143CB8-BD3D-4D1C-B3DB-EC23B00B0267}">
      <dgm:prSet/>
      <dgm:spPr/>
      <dgm:t>
        <a:bodyPr/>
        <a:lstStyle/>
        <a:p>
          <a:r>
            <a:rPr lang="en-US"/>
            <a:t>Arterial bleeding is observed in ED</a:t>
          </a:r>
        </a:p>
      </dgm:t>
    </dgm:pt>
    <dgm:pt modelId="{E17D4C71-9B2D-41F1-A9E6-DB3E3867EB7C}" type="parTrans" cxnId="{457D20BC-08A2-4EFD-884C-F1514E42E03E}">
      <dgm:prSet/>
      <dgm:spPr/>
      <dgm:t>
        <a:bodyPr/>
        <a:lstStyle/>
        <a:p>
          <a:endParaRPr lang="en-US"/>
        </a:p>
      </dgm:t>
    </dgm:pt>
    <dgm:pt modelId="{1C322713-8BCA-4E79-973B-98055BA68750}" type="sibTrans" cxnId="{457D20BC-08A2-4EFD-884C-F1514E42E03E}">
      <dgm:prSet/>
      <dgm:spPr/>
      <dgm:t>
        <a:bodyPr/>
        <a:lstStyle/>
        <a:p>
          <a:endParaRPr lang="en-US"/>
        </a:p>
      </dgm:t>
    </dgm:pt>
    <dgm:pt modelId="{69B00ABF-1655-43F2-8394-E3309477BEDE}">
      <dgm:prSet/>
      <dgm:spPr/>
      <dgm:t>
        <a:bodyPr/>
        <a:lstStyle/>
        <a:p>
          <a:r>
            <a:rPr lang="en-US"/>
            <a:t>Vascular is consulted</a:t>
          </a:r>
        </a:p>
      </dgm:t>
    </dgm:pt>
    <dgm:pt modelId="{DC322578-BB39-45C1-9907-A2817D9E745E}" type="parTrans" cxnId="{743B39EA-E258-463C-99E2-8EF708AF1072}">
      <dgm:prSet/>
      <dgm:spPr/>
      <dgm:t>
        <a:bodyPr/>
        <a:lstStyle/>
        <a:p>
          <a:endParaRPr lang="en-US"/>
        </a:p>
      </dgm:t>
    </dgm:pt>
    <dgm:pt modelId="{27D43E76-B2EF-4800-A7A6-86295D391CA9}" type="sibTrans" cxnId="{743B39EA-E258-463C-99E2-8EF708AF1072}">
      <dgm:prSet/>
      <dgm:spPr/>
      <dgm:t>
        <a:bodyPr/>
        <a:lstStyle/>
        <a:p>
          <a:endParaRPr lang="en-US"/>
        </a:p>
      </dgm:t>
    </dgm:pt>
    <dgm:pt modelId="{BD28CACF-C89A-49E1-97AA-BC9B4F13007B}">
      <dgm:prSet/>
      <dgm:spPr/>
      <dgm:t>
        <a:bodyPr/>
        <a:lstStyle/>
        <a:p>
          <a:r>
            <a:rPr lang="en-US"/>
            <a:t>Patient to OR within 3 hours of injury</a:t>
          </a:r>
        </a:p>
      </dgm:t>
    </dgm:pt>
    <dgm:pt modelId="{8180495E-9E04-41B6-A5AE-8B6053ADE0A3}" type="parTrans" cxnId="{FA311E13-DFC4-44D7-93D5-23EFD91D7B92}">
      <dgm:prSet/>
      <dgm:spPr/>
      <dgm:t>
        <a:bodyPr/>
        <a:lstStyle/>
        <a:p>
          <a:endParaRPr lang="en-US"/>
        </a:p>
      </dgm:t>
    </dgm:pt>
    <dgm:pt modelId="{0BB948C4-DD6E-4956-B237-3F7C43CFF54C}" type="sibTrans" cxnId="{FA311E13-DFC4-44D7-93D5-23EFD91D7B92}">
      <dgm:prSet/>
      <dgm:spPr/>
      <dgm:t>
        <a:bodyPr/>
        <a:lstStyle/>
        <a:p>
          <a:endParaRPr lang="en-US"/>
        </a:p>
      </dgm:t>
    </dgm:pt>
    <dgm:pt modelId="{431E4BED-8780-4A63-A55D-4E9213D81AC4}" type="pres">
      <dgm:prSet presAssocID="{C7E241C5-34CD-44C8-A20A-E7F6082B4EE7}" presName="root" presStyleCnt="0">
        <dgm:presLayoutVars>
          <dgm:dir/>
          <dgm:resizeHandles val="exact"/>
        </dgm:presLayoutVars>
      </dgm:prSet>
      <dgm:spPr/>
    </dgm:pt>
    <dgm:pt modelId="{DEECE0C2-3EED-4DAE-B6C2-A73B324F0F72}" type="pres">
      <dgm:prSet presAssocID="{D6E2B6B7-D3FA-468D-B800-FD5C26956848}" presName="compNode" presStyleCnt="0"/>
      <dgm:spPr/>
    </dgm:pt>
    <dgm:pt modelId="{C79D122C-75FE-482D-8740-9711B22ABD3B}" type="pres">
      <dgm:prSet presAssocID="{D6E2B6B7-D3FA-468D-B800-FD5C26956848}" presName="bgRect" presStyleLbl="bgShp" presStyleIdx="0" presStyleCnt="4"/>
      <dgm:spPr/>
    </dgm:pt>
    <dgm:pt modelId="{EFED6DF9-B2EE-462D-9FB5-BDF228B8EAF0}" type="pres">
      <dgm:prSet presAssocID="{D6E2B6B7-D3FA-468D-B800-FD5C269568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6DF421FC-1BEA-4BD9-B644-508B27AC2ABB}" type="pres">
      <dgm:prSet presAssocID="{D6E2B6B7-D3FA-468D-B800-FD5C26956848}" presName="spaceRect" presStyleCnt="0"/>
      <dgm:spPr/>
    </dgm:pt>
    <dgm:pt modelId="{2E92D49B-C798-4781-BE1B-12600B6F1DD9}" type="pres">
      <dgm:prSet presAssocID="{D6E2B6B7-D3FA-468D-B800-FD5C26956848}" presName="parTx" presStyleLbl="revTx" presStyleIdx="0" presStyleCnt="4">
        <dgm:presLayoutVars>
          <dgm:chMax val="0"/>
          <dgm:chPref val="0"/>
        </dgm:presLayoutVars>
      </dgm:prSet>
      <dgm:spPr/>
    </dgm:pt>
    <dgm:pt modelId="{7FCD8DB8-17EB-47EF-B92B-221B7281E84E}" type="pres">
      <dgm:prSet presAssocID="{CE1F3275-B7D6-4F96-B37C-A00A6F375E5C}" presName="sibTrans" presStyleCnt="0"/>
      <dgm:spPr/>
    </dgm:pt>
    <dgm:pt modelId="{D47A83C2-542E-4142-A9E7-FE687162D183}" type="pres">
      <dgm:prSet presAssocID="{C2143CB8-BD3D-4D1C-B3DB-EC23B00B0267}" presName="compNode" presStyleCnt="0"/>
      <dgm:spPr/>
    </dgm:pt>
    <dgm:pt modelId="{A635292F-304D-41EE-8E77-8AB3EDBB057D}" type="pres">
      <dgm:prSet presAssocID="{C2143CB8-BD3D-4D1C-B3DB-EC23B00B0267}" presName="bgRect" presStyleLbl="bgShp" presStyleIdx="1" presStyleCnt="4"/>
      <dgm:spPr/>
    </dgm:pt>
    <dgm:pt modelId="{7629FDF0-0FFA-446D-804A-B16AEF43BE2E}" type="pres">
      <dgm:prSet presAssocID="{C2143CB8-BD3D-4D1C-B3DB-EC23B00B02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C0A63C60-20BF-4B71-A7C8-F9CA8B8569A2}" type="pres">
      <dgm:prSet presAssocID="{C2143CB8-BD3D-4D1C-B3DB-EC23B00B0267}" presName="spaceRect" presStyleCnt="0"/>
      <dgm:spPr/>
    </dgm:pt>
    <dgm:pt modelId="{BD735B43-9B0E-4F8C-8382-8813C8709AF6}" type="pres">
      <dgm:prSet presAssocID="{C2143CB8-BD3D-4D1C-B3DB-EC23B00B0267}" presName="parTx" presStyleLbl="revTx" presStyleIdx="1" presStyleCnt="4">
        <dgm:presLayoutVars>
          <dgm:chMax val="0"/>
          <dgm:chPref val="0"/>
        </dgm:presLayoutVars>
      </dgm:prSet>
      <dgm:spPr/>
    </dgm:pt>
    <dgm:pt modelId="{3317A1BA-F3F0-46C1-8895-3D297DCAFBD2}" type="pres">
      <dgm:prSet presAssocID="{1C322713-8BCA-4E79-973B-98055BA68750}" presName="sibTrans" presStyleCnt="0"/>
      <dgm:spPr/>
    </dgm:pt>
    <dgm:pt modelId="{C3CBA893-19CB-4656-8416-DF4AE65972D3}" type="pres">
      <dgm:prSet presAssocID="{69B00ABF-1655-43F2-8394-E3309477BEDE}" presName="compNode" presStyleCnt="0"/>
      <dgm:spPr/>
    </dgm:pt>
    <dgm:pt modelId="{9CA54732-97AB-4BCB-8529-35A06677B0DA}" type="pres">
      <dgm:prSet presAssocID="{69B00ABF-1655-43F2-8394-E3309477BEDE}" presName="bgRect" presStyleLbl="bgShp" presStyleIdx="2" presStyleCnt="4"/>
      <dgm:spPr/>
    </dgm:pt>
    <dgm:pt modelId="{ACF11063-FF50-4FA7-B8D1-D31F2C622A2F}" type="pres">
      <dgm:prSet presAssocID="{69B00ABF-1655-43F2-8394-E3309477BE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B01A9E1-72A6-4327-9950-03723138B901}" type="pres">
      <dgm:prSet presAssocID="{69B00ABF-1655-43F2-8394-E3309477BEDE}" presName="spaceRect" presStyleCnt="0"/>
      <dgm:spPr/>
    </dgm:pt>
    <dgm:pt modelId="{5CAA2107-B0BF-438B-A1F0-213B3C818547}" type="pres">
      <dgm:prSet presAssocID="{69B00ABF-1655-43F2-8394-E3309477BEDE}" presName="parTx" presStyleLbl="revTx" presStyleIdx="2" presStyleCnt="4">
        <dgm:presLayoutVars>
          <dgm:chMax val="0"/>
          <dgm:chPref val="0"/>
        </dgm:presLayoutVars>
      </dgm:prSet>
      <dgm:spPr/>
    </dgm:pt>
    <dgm:pt modelId="{695605C4-5586-4472-A09D-7DF027E82A9B}" type="pres">
      <dgm:prSet presAssocID="{27D43E76-B2EF-4800-A7A6-86295D391CA9}" presName="sibTrans" presStyleCnt="0"/>
      <dgm:spPr/>
    </dgm:pt>
    <dgm:pt modelId="{FF12EE7E-3889-4806-81F1-022E052B0033}" type="pres">
      <dgm:prSet presAssocID="{BD28CACF-C89A-49E1-97AA-BC9B4F13007B}" presName="compNode" presStyleCnt="0"/>
      <dgm:spPr/>
    </dgm:pt>
    <dgm:pt modelId="{EADED77B-A3C1-49AB-A0EF-1ED5F2DBCB95}" type="pres">
      <dgm:prSet presAssocID="{BD28CACF-C89A-49E1-97AA-BC9B4F13007B}" presName="bgRect" presStyleLbl="bgShp" presStyleIdx="3" presStyleCnt="4"/>
      <dgm:spPr/>
    </dgm:pt>
    <dgm:pt modelId="{F0575A47-7E66-4EAB-B093-6C4570CB515E}" type="pres">
      <dgm:prSet presAssocID="{BD28CACF-C89A-49E1-97AA-BC9B4F1300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DBDF916E-D9C7-44F6-A3DA-640B8DB81BE4}" type="pres">
      <dgm:prSet presAssocID="{BD28CACF-C89A-49E1-97AA-BC9B4F13007B}" presName="spaceRect" presStyleCnt="0"/>
      <dgm:spPr/>
    </dgm:pt>
    <dgm:pt modelId="{2535AEA3-001E-4CC7-80BA-D4B4923FD771}" type="pres">
      <dgm:prSet presAssocID="{BD28CACF-C89A-49E1-97AA-BC9B4F1300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A311E13-DFC4-44D7-93D5-23EFD91D7B92}" srcId="{C7E241C5-34CD-44C8-A20A-E7F6082B4EE7}" destId="{BD28CACF-C89A-49E1-97AA-BC9B4F13007B}" srcOrd="3" destOrd="0" parTransId="{8180495E-9E04-41B6-A5AE-8B6053ADE0A3}" sibTransId="{0BB948C4-DD6E-4956-B237-3F7C43CFF54C}"/>
    <dgm:cxn modelId="{79313D26-E0B0-4471-BA8E-64734C006EF3}" type="presOf" srcId="{69B00ABF-1655-43F2-8394-E3309477BEDE}" destId="{5CAA2107-B0BF-438B-A1F0-213B3C818547}" srcOrd="0" destOrd="0" presId="urn:microsoft.com/office/officeart/2018/2/layout/IconVerticalSolidList"/>
    <dgm:cxn modelId="{00BF482F-AC5D-4E58-BDE1-A661D8493C96}" type="presOf" srcId="{C2143CB8-BD3D-4D1C-B3DB-EC23B00B0267}" destId="{BD735B43-9B0E-4F8C-8382-8813C8709AF6}" srcOrd="0" destOrd="0" presId="urn:microsoft.com/office/officeart/2018/2/layout/IconVerticalSolidList"/>
    <dgm:cxn modelId="{CF0C4E62-F52E-4DF0-8D89-FE0B84DD0124}" type="presOf" srcId="{C7E241C5-34CD-44C8-A20A-E7F6082B4EE7}" destId="{431E4BED-8780-4A63-A55D-4E9213D81AC4}" srcOrd="0" destOrd="0" presId="urn:microsoft.com/office/officeart/2018/2/layout/IconVerticalSolidList"/>
    <dgm:cxn modelId="{5262CE8F-4393-4E16-BBBD-3E6F252368B2}" type="presOf" srcId="{D6E2B6B7-D3FA-468D-B800-FD5C26956848}" destId="{2E92D49B-C798-4781-BE1B-12600B6F1DD9}" srcOrd="0" destOrd="0" presId="urn:microsoft.com/office/officeart/2018/2/layout/IconVerticalSolidList"/>
    <dgm:cxn modelId="{457D20BC-08A2-4EFD-884C-F1514E42E03E}" srcId="{C7E241C5-34CD-44C8-A20A-E7F6082B4EE7}" destId="{C2143CB8-BD3D-4D1C-B3DB-EC23B00B0267}" srcOrd="1" destOrd="0" parTransId="{E17D4C71-9B2D-41F1-A9E6-DB3E3867EB7C}" sibTransId="{1C322713-8BCA-4E79-973B-98055BA68750}"/>
    <dgm:cxn modelId="{24D2A4D2-B1BE-4BEF-BD02-8A3202C9D229}" type="presOf" srcId="{BD28CACF-C89A-49E1-97AA-BC9B4F13007B}" destId="{2535AEA3-001E-4CC7-80BA-D4B4923FD771}" srcOrd="0" destOrd="0" presId="urn:microsoft.com/office/officeart/2018/2/layout/IconVerticalSolidList"/>
    <dgm:cxn modelId="{743B39EA-E258-463C-99E2-8EF708AF1072}" srcId="{C7E241C5-34CD-44C8-A20A-E7F6082B4EE7}" destId="{69B00ABF-1655-43F2-8394-E3309477BEDE}" srcOrd="2" destOrd="0" parTransId="{DC322578-BB39-45C1-9907-A2817D9E745E}" sibTransId="{27D43E76-B2EF-4800-A7A6-86295D391CA9}"/>
    <dgm:cxn modelId="{A4BCE1FB-88B7-4F9A-A7A5-9B5CEEB3C2AE}" srcId="{C7E241C5-34CD-44C8-A20A-E7F6082B4EE7}" destId="{D6E2B6B7-D3FA-468D-B800-FD5C26956848}" srcOrd="0" destOrd="0" parTransId="{947E7A1E-F8ED-405B-872C-27DA5F6ED421}" sibTransId="{CE1F3275-B7D6-4F96-B37C-A00A6F375E5C}"/>
    <dgm:cxn modelId="{924F9086-264D-4D3A-8399-1277C473DB95}" type="presParOf" srcId="{431E4BED-8780-4A63-A55D-4E9213D81AC4}" destId="{DEECE0C2-3EED-4DAE-B6C2-A73B324F0F72}" srcOrd="0" destOrd="0" presId="urn:microsoft.com/office/officeart/2018/2/layout/IconVerticalSolidList"/>
    <dgm:cxn modelId="{46BC731D-D834-4E47-BF62-CC92D97C56D1}" type="presParOf" srcId="{DEECE0C2-3EED-4DAE-B6C2-A73B324F0F72}" destId="{C79D122C-75FE-482D-8740-9711B22ABD3B}" srcOrd="0" destOrd="0" presId="urn:microsoft.com/office/officeart/2018/2/layout/IconVerticalSolidList"/>
    <dgm:cxn modelId="{B8D76102-B737-41A1-8BFE-79F04CEA78A9}" type="presParOf" srcId="{DEECE0C2-3EED-4DAE-B6C2-A73B324F0F72}" destId="{EFED6DF9-B2EE-462D-9FB5-BDF228B8EAF0}" srcOrd="1" destOrd="0" presId="urn:microsoft.com/office/officeart/2018/2/layout/IconVerticalSolidList"/>
    <dgm:cxn modelId="{92FC5F49-5E96-404C-A93F-67D781F1ECA7}" type="presParOf" srcId="{DEECE0C2-3EED-4DAE-B6C2-A73B324F0F72}" destId="{6DF421FC-1BEA-4BD9-B644-508B27AC2ABB}" srcOrd="2" destOrd="0" presId="urn:microsoft.com/office/officeart/2018/2/layout/IconVerticalSolidList"/>
    <dgm:cxn modelId="{FE14AFAC-558A-45F4-BDCA-5DC231E9A4AA}" type="presParOf" srcId="{DEECE0C2-3EED-4DAE-B6C2-A73B324F0F72}" destId="{2E92D49B-C798-4781-BE1B-12600B6F1DD9}" srcOrd="3" destOrd="0" presId="urn:microsoft.com/office/officeart/2018/2/layout/IconVerticalSolidList"/>
    <dgm:cxn modelId="{EE2292CE-5205-4DF4-A6FC-973C08FE2033}" type="presParOf" srcId="{431E4BED-8780-4A63-A55D-4E9213D81AC4}" destId="{7FCD8DB8-17EB-47EF-B92B-221B7281E84E}" srcOrd="1" destOrd="0" presId="urn:microsoft.com/office/officeart/2018/2/layout/IconVerticalSolidList"/>
    <dgm:cxn modelId="{A9284D4B-406E-453A-BF99-C010D6E1079D}" type="presParOf" srcId="{431E4BED-8780-4A63-A55D-4E9213D81AC4}" destId="{D47A83C2-542E-4142-A9E7-FE687162D183}" srcOrd="2" destOrd="0" presId="urn:microsoft.com/office/officeart/2018/2/layout/IconVerticalSolidList"/>
    <dgm:cxn modelId="{051A2609-F839-4F6F-8514-359903C4D144}" type="presParOf" srcId="{D47A83C2-542E-4142-A9E7-FE687162D183}" destId="{A635292F-304D-41EE-8E77-8AB3EDBB057D}" srcOrd="0" destOrd="0" presId="urn:microsoft.com/office/officeart/2018/2/layout/IconVerticalSolidList"/>
    <dgm:cxn modelId="{38E1B3F5-D18E-4431-A8C6-26566D1F6A6C}" type="presParOf" srcId="{D47A83C2-542E-4142-A9E7-FE687162D183}" destId="{7629FDF0-0FFA-446D-804A-B16AEF43BE2E}" srcOrd="1" destOrd="0" presId="urn:microsoft.com/office/officeart/2018/2/layout/IconVerticalSolidList"/>
    <dgm:cxn modelId="{A73147B1-9D70-4F28-9D48-D76E44DF29E0}" type="presParOf" srcId="{D47A83C2-542E-4142-A9E7-FE687162D183}" destId="{C0A63C60-20BF-4B71-A7C8-F9CA8B8569A2}" srcOrd="2" destOrd="0" presId="urn:microsoft.com/office/officeart/2018/2/layout/IconVerticalSolidList"/>
    <dgm:cxn modelId="{AF38A9A4-5EAB-42DE-BF50-3060E9088E35}" type="presParOf" srcId="{D47A83C2-542E-4142-A9E7-FE687162D183}" destId="{BD735B43-9B0E-4F8C-8382-8813C8709AF6}" srcOrd="3" destOrd="0" presId="urn:microsoft.com/office/officeart/2018/2/layout/IconVerticalSolidList"/>
    <dgm:cxn modelId="{1893A6B6-6D01-4DB3-A5B6-47EB2C011ED7}" type="presParOf" srcId="{431E4BED-8780-4A63-A55D-4E9213D81AC4}" destId="{3317A1BA-F3F0-46C1-8895-3D297DCAFBD2}" srcOrd="3" destOrd="0" presId="urn:microsoft.com/office/officeart/2018/2/layout/IconVerticalSolidList"/>
    <dgm:cxn modelId="{35B246B5-AF4E-4D14-9ED3-76DC55819CAA}" type="presParOf" srcId="{431E4BED-8780-4A63-A55D-4E9213D81AC4}" destId="{C3CBA893-19CB-4656-8416-DF4AE65972D3}" srcOrd="4" destOrd="0" presId="urn:microsoft.com/office/officeart/2018/2/layout/IconVerticalSolidList"/>
    <dgm:cxn modelId="{DE64C38B-8F2A-45CC-9520-102256E9D46C}" type="presParOf" srcId="{C3CBA893-19CB-4656-8416-DF4AE65972D3}" destId="{9CA54732-97AB-4BCB-8529-35A06677B0DA}" srcOrd="0" destOrd="0" presId="urn:microsoft.com/office/officeart/2018/2/layout/IconVerticalSolidList"/>
    <dgm:cxn modelId="{2BBB9283-B111-4580-B710-DE2491B08350}" type="presParOf" srcId="{C3CBA893-19CB-4656-8416-DF4AE65972D3}" destId="{ACF11063-FF50-4FA7-B8D1-D31F2C622A2F}" srcOrd="1" destOrd="0" presId="urn:microsoft.com/office/officeart/2018/2/layout/IconVerticalSolidList"/>
    <dgm:cxn modelId="{2301D5F7-E328-41C7-B4CA-D70D97BC1096}" type="presParOf" srcId="{C3CBA893-19CB-4656-8416-DF4AE65972D3}" destId="{5B01A9E1-72A6-4327-9950-03723138B901}" srcOrd="2" destOrd="0" presId="urn:microsoft.com/office/officeart/2018/2/layout/IconVerticalSolidList"/>
    <dgm:cxn modelId="{0A46114C-BB29-421F-8F97-A2A34A57FBA5}" type="presParOf" srcId="{C3CBA893-19CB-4656-8416-DF4AE65972D3}" destId="{5CAA2107-B0BF-438B-A1F0-213B3C818547}" srcOrd="3" destOrd="0" presId="urn:microsoft.com/office/officeart/2018/2/layout/IconVerticalSolidList"/>
    <dgm:cxn modelId="{76B39415-5109-43BA-BEC2-666A2F9EC78D}" type="presParOf" srcId="{431E4BED-8780-4A63-A55D-4E9213D81AC4}" destId="{695605C4-5586-4472-A09D-7DF027E82A9B}" srcOrd="5" destOrd="0" presId="urn:microsoft.com/office/officeart/2018/2/layout/IconVerticalSolidList"/>
    <dgm:cxn modelId="{9D1A8A23-2F23-4532-A3A3-216A47A344A9}" type="presParOf" srcId="{431E4BED-8780-4A63-A55D-4E9213D81AC4}" destId="{FF12EE7E-3889-4806-81F1-022E052B0033}" srcOrd="6" destOrd="0" presId="urn:microsoft.com/office/officeart/2018/2/layout/IconVerticalSolidList"/>
    <dgm:cxn modelId="{3232406C-5AF9-46CC-8C5B-546BC659C768}" type="presParOf" srcId="{FF12EE7E-3889-4806-81F1-022E052B0033}" destId="{EADED77B-A3C1-49AB-A0EF-1ED5F2DBCB95}" srcOrd="0" destOrd="0" presId="urn:microsoft.com/office/officeart/2018/2/layout/IconVerticalSolidList"/>
    <dgm:cxn modelId="{432D8429-64E4-4F97-8C9F-650D0BA515A5}" type="presParOf" srcId="{FF12EE7E-3889-4806-81F1-022E052B0033}" destId="{F0575A47-7E66-4EAB-B093-6C4570CB515E}" srcOrd="1" destOrd="0" presId="urn:microsoft.com/office/officeart/2018/2/layout/IconVerticalSolidList"/>
    <dgm:cxn modelId="{AF3E2E74-BEA9-4FE0-B10A-01730296E406}" type="presParOf" srcId="{FF12EE7E-3889-4806-81F1-022E052B0033}" destId="{DBDF916E-D9C7-44F6-A3DA-640B8DB81BE4}" srcOrd="2" destOrd="0" presId="urn:microsoft.com/office/officeart/2018/2/layout/IconVerticalSolidList"/>
    <dgm:cxn modelId="{E4FAD6B2-E8C5-4080-998A-DDC9CBCB6ECD}" type="presParOf" srcId="{FF12EE7E-3889-4806-81F1-022E052B0033}" destId="{2535AEA3-001E-4CC7-80BA-D4B4923FD7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A86D7F5-E8BC-4149-A1FA-6555D0722AC4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032449-3985-4548-9304-0CE71D4B2A67}">
      <dgm:prSet phldrT="[Text]"/>
      <dgm:spPr/>
      <dgm:t>
        <a:bodyPr/>
        <a:lstStyle/>
        <a:p>
          <a:pPr>
            <a:buFontTx/>
            <a:buNone/>
          </a:pPr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CẢNH GIÁC CAO ĐỘ</a:t>
          </a:r>
          <a:endParaRPr lang="en-US"/>
        </a:p>
      </dgm:t>
    </dgm:pt>
    <dgm:pt modelId="{7563A848-E424-4EC0-B600-9C3470A7328E}" type="parTrans" cxnId="{AFE852C2-B12B-481A-92B5-FA997B129CE5}">
      <dgm:prSet/>
      <dgm:spPr/>
      <dgm:t>
        <a:bodyPr/>
        <a:lstStyle/>
        <a:p>
          <a:endParaRPr lang="en-US"/>
        </a:p>
      </dgm:t>
    </dgm:pt>
    <dgm:pt modelId="{C433283F-3857-4586-B016-B1C7E3C791E9}" type="sibTrans" cxnId="{AFE852C2-B12B-481A-92B5-FA997B129CE5}">
      <dgm:prSet/>
      <dgm:spPr/>
      <dgm:t>
        <a:bodyPr/>
        <a:lstStyle/>
        <a:p>
          <a:endParaRPr lang="en-US"/>
        </a:p>
      </dgm:t>
    </dgm:pt>
    <dgm:pt modelId="{186084A3-5D16-4E43-910D-4816A40F922F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CHẤN THƯƠNG PHỐI HỢP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8BA7F9-8537-4A91-8C04-DC9E8FBD9A8B}" type="parTrans" cxnId="{DCA48975-A790-4085-8CC8-D88E8BF0AAE0}">
      <dgm:prSet/>
      <dgm:spPr/>
      <dgm:t>
        <a:bodyPr/>
        <a:lstStyle/>
        <a:p>
          <a:endParaRPr lang="en-US"/>
        </a:p>
      </dgm:t>
    </dgm:pt>
    <dgm:pt modelId="{CC7518E8-F3CB-4622-9963-AC906D3CDF83}" type="sibTrans" cxnId="{DCA48975-A790-4085-8CC8-D88E8BF0AAE0}">
      <dgm:prSet/>
      <dgm:spPr/>
      <dgm:t>
        <a:bodyPr/>
        <a:lstStyle/>
        <a:p>
          <a:endParaRPr lang="en-US"/>
        </a:p>
      </dgm:t>
    </dgm:pt>
    <dgm:pt modelId="{0FE718D9-E0C8-448C-AB50-24C25596DB3A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KHÁM TOÀN DIỆN, KỸ LƯỠNG, NHIỀU LẦN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9A0F70-E4C7-4706-9F2F-9D000FD66D1D}" type="parTrans" cxnId="{2CF91203-934A-4244-BED1-7DBE6C762290}">
      <dgm:prSet/>
      <dgm:spPr/>
      <dgm:t>
        <a:bodyPr/>
        <a:lstStyle/>
        <a:p>
          <a:endParaRPr lang="en-US"/>
        </a:p>
      </dgm:t>
    </dgm:pt>
    <dgm:pt modelId="{4CE0CD02-A485-401F-88ED-CA50142A19B0}" type="sibTrans" cxnId="{2CF91203-934A-4244-BED1-7DBE6C762290}">
      <dgm:prSet/>
      <dgm:spPr/>
      <dgm:t>
        <a:bodyPr/>
        <a:lstStyle/>
        <a:p>
          <a:endParaRPr lang="en-US"/>
        </a:p>
      </dgm:t>
    </dgm:pt>
    <dgm:pt modelId="{600578CB-3496-44F5-9072-51AB0716E048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CHẨN ĐOÁN VÀ ĐIỀU TRỊ SỚM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78B6915-9AF4-44E5-A8D9-2B9B55014A81}" type="parTrans" cxnId="{87A76CBB-2E2C-48C9-9067-B26ED75222B7}">
      <dgm:prSet/>
      <dgm:spPr/>
      <dgm:t>
        <a:bodyPr/>
        <a:lstStyle/>
        <a:p>
          <a:endParaRPr lang="en-US"/>
        </a:p>
      </dgm:t>
    </dgm:pt>
    <dgm:pt modelId="{8AE5D179-BDAD-4578-AF00-D2CE084295BC}" type="sibTrans" cxnId="{87A76CBB-2E2C-48C9-9067-B26ED75222B7}">
      <dgm:prSet/>
      <dgm:spPr/>
      <dgm:t>
        <a:bodyPr/>
        <a:lstStyle/>
        <a:p>
          <a:endParaRPr lang="en-US"/>
        </a:p>
      </dgm:t>
    </dgm:pt>
    <dgm:pt modelId="{B9EE03F8-CD3E-4564-B074-D13DAFFE64BA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QUY TRÌNH CHẨN ĐOÁN, THEO DÕI, ĐIỀU TRỊ 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3BF3D2-AF21-4C44-AF1B-892CBB2C6F59}" type="parTrans" cxnId="{3B9B86ED-D43C-4A01-9F42-85AAA8952117}">
      <dgm:prSet/>
      <dgm:spPr/>
      <dgm:t>
        <a:bodyPr/>
        <a:lstStyle/>
        <a:p>
          <a:endParaRPr lang="en-US"/>
        </a:p>
      </dgm:t>
    </dgm:pt>
    <dgm:pt modelId="{30014ED4-E48D-4973-A7A8-4FCD8D237B8B}" type="sibTrans" cxnId="{3B9B86ED-D43C-4A01-9F42-85AAA8952117}">
      <dgm:prSet/>
      <dgm:spPr/>
      <dgm:t>
        <a:bodyPr/>
        <a:lstStyle/>
        <a:p>
          <a:endParaRPr lang="en-US"/>
        </a:p>
      </dgm:t>
    </dgm:pt>
    <dgm:pt modelId="{51668B02-C03D-478C-A8B4-156BE95A47CC}" type="pres">
      <dgm:prSet presAssocID="{CA86D7F5-E8BC-4149-A1FA-6555D0722AC4}" presName="Name0" presStyleCnt="0">
        <dgm:presLayoutVars>
          <dgm:dir/>
          <dgm:animLvl val="lvl"/>
          <dgm:resizeHandles val="exact"/>
        </dgm:presLayoutVars>
      </dgm:prSet>
      <dgm:spPr/>
    </dgm:pt>
    <dgm:pt modelId="{BFADE937-2A7A-422C-A7BA-D66E4C4D09C3}" type="pres">
      <dgm:prSet presAssocID="{B9EE03F8-CD3E-4564-B074-D13DAFFE64BA}" presName="boxAndChildren" presStyleCnt="0"/>
      <dgm:spPr/>
    </dgm:pt>
    <dgm:pt modelId="{D93FBBCA-E0FA-4932-AF20-2535E8AFF4C6}" type="pres">
      <dgm:prSet presAssocID="{B9EE03F8-CD3E-4564-B074-D13DAFFE64BA}" presName="parentTextBox" presStyleLbl="node1" presStyleIdx="0" presStyleCnt="3"/>
      <dgm:spPr/>
    </dgm:pt>
    <dgm:pt modelId="{A839FBCC-8517-4469-B5A8-FF5F1BF0F485}" type="pres">
      <dgm:prSet presAssocID="{8AE5D179-BDAD-4578-AF00-D2CE084295BC}" presName="sp" presStyleCnt="0"/>
      <dgm:spPr/>
    </dgm:pt>
    <dgm:pt modelId="{6D5C3B29-B520-4903-A971-F461D65DAA0A}" type="pres">
      <dgm:prSet presAssocID="{600578CB-3496-44F5-9072-51AB0716E048}" presName="arrowAndChildren" presStyleCnt="0"/>
      <dgm:spPr/>
    </dgm:pt>
    <dgm:pt modelId="{820C44F8-D422-4306-ACE3-FFC7803A8AAF}" type="pres">
      <dgm:prSet presAssocID="{600578CB-3496-44F5-9072-51AB0716E048}" presName="parentTextArrow" presStyleLbl="node1" presStyleIdx="1" presStyleCnt="3"/>
      <dgm:spPr/>
    </dgm:pt>
    <dgm:pt modelId="{E12D50AD-8CE0-44F1-8681-335ADFC77B7E}" type="pres">
      <dgm:prSet presAssocID="{C433283F-3857-4586-B016-B1C7E3C791E9}" presName="sp" presStyleCnt="0"/>
      <dgm:spPr/>
    </dgm:pt>
    <dgm:pt modelId="{A07755F7-D512-40DC-AC83-D817CEEE5915}" type="pres">
      <dgm:prSet presAssocID="{A4032449-3985-4548-9304-0CE71D4B2A67}" presName="arrowAndChildren" presStyleCnt="0"/>
      <dgm:spPr/>
    </dgm:pt>
    <dgm:pt modelId="{FBB3A434-A43C-40A0-A7C2-74FAB395ABBA}" type="pres">
      <dgm:prSet presAssocID="{A4032449-3985-4548-9304-0CE71D4B2A67}" presName="parentTextArrow" presStyleLbl="node1" presStyleIdx="1" presStyleCnt="3"/>
      <dgm:spPr/>
    </dgm:pt>
    <dgm:pt modelId="{5320F327-CB6D-47B2-8ADC-BC8C28480B44}" type="pres">
      <dgm:prSet presAssocID="{A4032449-3985-4548-9304-0CE71D4B2A67}" presName="arrow" presStyleLbl="node1" presStyleIdx="2" presStyleCnt="3"/>
      <dgm:spPr/>
    </dgm:pt>
    <dgm:pt modelId="{E9064C4B-44B0-4B94-9817-E85F6287E97A}" type="pres">
      <dgm:prSet presAssocID="{A4032449-3985-4548-9304-0CE71D4B2A67}" presName="descendantArrow" presStyleCnt="0"/>
      <dgm:spPr/>
    </dgm:pt>
    <dgm:pt modelId="{10E34B2E-7571-4937-857D-2C3C517080C5}" type="pres">
      <dgm:prSet presAssocID="{186084A3-5D16-4E43-910D-4816A40F922F}" presName="childTextArrow" presStyleLbl="fgAccFollowNode1" presStyleIdx="0" presStyleCnt="2">
        <dgm:presLayoutVars>
          <dgm:bulletEnabled val="1"/>
        </dgm:presLayoutVars>
      </dgm:prSet>
      <dgm:spPr/>
    </dgm:pt>
    <dgm:pt modelId="{918ADF50-C21B-4809-8383-29F6088F11B9}" type="pres">
      <dgm:prSet presAssocID="{0FE718D9-E0C8-448C-AB50-24C25596DB3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2CF91203-934A-4244-BED1-7DBE6C762290}" srcId="{A4032449-3985-4548-9304-0CE71D4B2A67}" destId="{0FE718D9-E0C8-448C-AB50-24C25596DB3A}" srcOrd="1" destOrd="0" parTransId="{609A0F70-E4C7-4706-9F2F-9D000FD66D1D}" sibTransId="{4CE0CD02-A485-401F-88ED-CA50142A19B0}"/>
    <dgm:cxn modelId="{03671F1B-A93E-4DC3-B10A-68332A7F61C7}" type="presOf" srcId="{B9EE03F8-CD3E-4564-B074-D13DAFFE64BA}" destId="{D93FBBCA-E0FA-4932-AF20-2535E8AFF4C6}" srcOrd="0" destOrd="0" presId="urn:microsoft.com/office/officeart/2005/8/layout/process4"/>
    <dgm:cxn modelId="{F1DA6933-43B4-4B40-8E58-B92B9F2E2765}" type="presOf" srcId="{A4032449-3985-4548-9304-0CE71D4B2A67}" destId="{5320F327-CB6D-47B2-8ADC-BC8C28480B44}" srcOrd="1" destOrd="0" presId="urn:microsoft.com/office/officeart/2005/8/layout/process4"/>
    <dgm:cxn modelId="{3AD5F944-83E9-4176-AC1A-494165F1BEC6}" type="presOf" srcId="{CA86D7F5-E8BC-4149-A1FA-6555D0722AC4}" destId="{51668B02-C03D-478C-A8B4-156BE95A47CC}" srcOrd="0" destOrd="0" presId="urn:microsoft.com/office/officeart/2005/8/layout/process4"/>
    <dgm:cxn modelId="{0753DF67-9B95-4001-B255-4A2A3712758F}" type="presOf" srcId="{186084A3-5D16-4E43-910D-4816A40F922F}" destId="{10E34B2E-7571-4937-857D-2C3C517080C5}" srcOrd="0" destOrd="0" presId="urn:microsoft.com/office/officeart/2005/8/layout/process4"/>
    <dgm:cxn modelId="{7BA10071-4840-48FB-870B-70D420465661}" type="presOf" srcId="{0FE718D9-E0C8-448C-AB50-24C25596DB3A}" destId="{918ADF50-C21B-4809-8383-29F6088F11B9}" srcOrd="0" destOrd="0" presId="urn:microsoft.com/office/officeart/2005/8/layout/process4"/>
    <dgm:cxn modelId="{DCA48975-A790-4085-8CC8-D88E8BF0AAE0}" srcId="{A4032449-3985-4548-9304-0CE71D4B2A67}" destId="{186084A3-5D16-4E43-910D-4816A40F922F}" srcOrd="0" destOrd="0" parTransId="{B38BA7F9-8537-4A91-8C04-DC9E8FBD9A8B}" sibTransId="{CC7518E8-F3CB-4622-9963-AC906D3CDF83}"/>
    <dgm:cxn modelId="{87A76CBB-2E2C-48C9-9067-B26ED75222B7}" srcId="{CA86D7F5-E8BC-4149-A1FA-6555D0722AC4}" destId="{600578CB-3496-44F5-9072-51AB0716E048}" srcOrd="1" destOrd="0" parTransId="{B78B6915-9AF4-44E5-A8D9-2B9B55014A81}" sibTransId="{8AE5D179-BDAD-4578-AF00-D2CE084295BC}"/>
    <dgm:cxn modelId="{E15C3FBD-B88B-408B-8E3B-C9B57E4DF78F}" type="presOf" srcId="{600578CB-3496-44F5-9072-51AB0716E048}" destId="{820C44F8-D422-4306-ACE3-FFC7803A8AAF}" srcOrd="0" destOrd="0" presId="urn:microsoft.com/office/officeart/2005/8/layout/process4"/>
    <dgm:cxn modelId="{1C9B26C2-3209-4556-9210-C16399DFA736}" type="presOf" srcId="{A4032449-3985-4548-9304-0CE71D4B2A67}" destId="{FBB3A434-A43C-40A0-A7C2-74FAB395ABBA}" srcOrd="0" destOrd="0" presId="urn:microsoft.com/office/officeart/2005/8/layout/process4"/>
    <dgm:cxn modelId="{AFE852C2-B12B-481A-92B5-FA997B129CE5}" srcId="{CA86D7F5-E8BC-4149-A1FA-6555D0722AC4}" destId="{A4032449-3985-4548-9304-0CE71D4B2A67}" srcOrd="0" destOrd="0" parTransId="{7563A848-E424-4EC0-B600-9C3470A7328E}" sibTransId="{C433283F-3857-4586-B016-B1C7E3C791E9}"/>
    <dgm:cxn modelId="{3B9B86ED-D43C-4A01-9F42-85AAA8952117}" srcId="{CA86D7F5-E8BC-4149-A1FA-6555D0722AC4}" destId="{B9EE03F8-CD3E-4564-B074-D13DAFFE64BA}" srcOrd="2" destOrd="0" parTransId="{EB3BF3D2-AF21-4C44-AF1B-892CBB2C6F59}" sibTransId="{30014ED4-E48D-4973-A7A8-4FCD8D237B8B}"/>
    <dgm:cxn modelId="{7858A32C-6358-4A2F-964E-4CE89A166AD1}" type="presParOf" srcId="{51668B02-C03D-478C-A8B4-156BE95A47CC}" destId="{BFADE937-2A7A-422C-A7BA-D66E4C4D09C3}" srcOrd="0" destOrd="0" presId="urn:microsoft.com/office/officeart/2005/8/layout/process4"/>
    <dgm:cxn modelId="{47B54F20-D0DA-47F5-A63F-111DA0BD8C3F}" type="presParOf" srcId="{BFADE937-2A7A-422C-A7BA-D66E4C4D09C3}" destId="{D93FBBCA-E0FA-4932-AF20-2535E8AFF4C6}" srcOrd="0" destOrd="0" presId="urn:microsoft.com/office/officeart/2005/8/layout/process4"/>
    <dgm:cxn modelId="{07BBA0CC-FCFC-45FA-8E11-1C16734E8817}" type="presParOf" srcId="{51668B02-C03D-478C-A8B4-156BE95A47CC}" destId="{A839FBCC-8517-4469-B5A8-FF5F1BF0F485}" srcOrd="1" destOrd="0" presId="urn:microsoft.com/office/officeart/2005/8/layout/process4"/>
    <dgm:cxn modelId="{3FF5ABDE-D6A2-4816-AAB9-41497D498C82}" type="presParOf" srcId="{51668B02-C03D-478C-A8B4-156BE95A47CC}" destId="{6D5C3B29-B520-4903-A971-F461D65DAA0A}" srcOrd="2" destOrd="0" presId="urn:microsoft.com/office/officeart/2005/8/layout/process4"/>
    <dgm:cxn modelId="{0C352869-BC09-447B-AD50-EC708939AA74}" type="presParOf" srcId="{6D5C3B29-B520-4903-A971-F461D65DAA0A}" destId="{820C44F8-D422-4306-ACE3-FFC7803A8AAF}" srcOrd="0" destOrd="0" presId="urn:microsoft.com/office/officeart/2005/8/layout/process4"/>
    <dgm:cxn modelId="{28FEB666-A895-4D34-B7F7-4D01FE061A00}" type="presParOf" srcId="{51668B02-C03D-478C-A8B4-156BE95A47CC}" destId="{E12D50AD-8CE0-44F1-8681-335ADFC77B7E}" srcOrd="3" destOrd="0" presId="urn:microsoft.com/office/officeart/2005/8/layout/process4"/>
    <dgm:cxn modelId="{C276D26A-DBAC-41F8-A06F-9654702595DC}" type="presParOf" srcId="{51668B02-C03D-478C-A8B4-156BE95A47CC}" destId="{A07755F7-D512-40DC-AC83-D817CEEE5915}" srcOrd="4" destOrd="0" presId="urn:microsoft.com/office/officeart/2005/8/layout/process4"/>
    <dgm:cxn modelId="{8D55B343-D984-4EF4-B781-21E18021846D}" type="presParOf" srcId="{A07755F7-D512-40DC-AC83-D817CEEE5915}" destId="{FBB3A434-A43C-40A0-A7C2-74FAB395ABBA}" srcOrd="0" destOrd="0" presId="urn:microsoft.com/office/officeart/2005/8/layout/process4"/>
    <dgm:cxn modelId="{08C78750-0C35-4014-B9E3-E7E76AFA38B0}" type="presParOf" srcId="{A07755F7-D512-40DC-AC83-D817CEEE5915}" destId="{5320F327-CB6D-47B2-8ADC-BC8C28480B44}" srcOrd="1" destOrd="0" presId="urn:microsoft.com/office/officeart/2005/8/layout/process4"/>
    <dgm:cxn modelId="{8EF0E9C4-A722-423A-8B20-B8313D91960E}" type="presParOf" srcId="{A07755F7-D512-40DC-AC83-D817CEEE5915}" destId="{E9064C4B-44B0-4B94-9817-E85F6287E97A}" srcOrd="2" destOrd="0" presId="urn:microsoft.com/office/officeart/2005/8/layout/process4"/>
    <dgm:cxn modelId="{CA59A9E1-D49D-4B92-882A-9F48F0419148}" type="presParOf" srcId="{E9064C4B-44B0-4B94-9817-E85F6287E97A}" destId="{10E34B2E-7571-4937-857D-2C3C517080C5}" srcOrd="0" destOrd="0" presId="urn:microsoft.com/office/officeart/2005/8/layout/process4"/>
    <dgm:cxn modelId="{57C25CE2-F57C-41E7-B2FA-31400A6BCAE0}" type="presParOf" srcId="{E9064C4B-44B0-4B94-9817-E85F6287E97A}" destId="{918ADF50-C21B-4809-8383-29F6088F11B9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0A40C-CAC8-4B39-84BD-FBBA5D4EEF0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981E8F-B37C-41DF-B0A9-14FDA6386379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CO THẮT </a:t>
          </a:r>
          <a:r>
            <a:rPr lang="en-US"/>
            <a:t>=&gt;thiếu máu phía xa</a:t>
          </a:r>
        </a:p>
      </dgm:t>
    </dgm:pt>
    <dgm:pt modelId="{A02EBC19-ED52-4399-BFB9-19CE2B21AC6A}" type="parTrans" cxnId="{7029E43F-4252-483B-81DC-D584F90A53B0}">
      <dgm:prSet/>
      <dgm:spPr/>
      <dgm:t>
        <a:bodyPr/>
        <a:lstStyle/>
        <a:p>
          <a:endParaRPr lang="en-US"/>
        </a:p>
      </dgm:t>
    </dgm:pt>
    <dgm:pt modelId="{DAC5CB8E-BD12-452C-B807-F6E3E2213F4B}" type="sibTrans" cxnId="{7029E43F-4252-483B-81DC-D584F90A53B0}">
      <dgm:prSet/>
      <dgm:spPr/>
      <dgm:t>
        <a:bodyPr/>
        <a:lstStyle/>
        <a:p>
          <a:endParaRPr lang="en-US"/>
        </a:p>
      </dgm:t>
    </dgm:pt>
    <dgm:pt modelId="{4BC907AF-ED51-4EF2-A1FD-0E012D5A2597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BONG NỘI MẠC →</a:t>
          </a:r>
          <a:r>
            <a:rPr lang="vi-VN">
              <a:latin typeface="Calibri" panose="020F0502020204030204" pitchFamily="34" charset="0"/>
            </a:rPr>
            <a:t>Gây tắc mạch (ĐM có 3 lớp trừ một số đặc biệt có 2 lớp)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1C0CA6-E18C-413F-A60B-B411AF6EDF1E}" type="parTrans" cxnId="{CE41F673-E2C2-438E-824C-F6043140E003}">
      <dgm:prSet/>
      <dgm:spPr/>
      <dgm:t>
        <a:bodyPr/>
        <a:lstStyle/>
        <a:p>
          <a:endParaRPr lang="en-US"/>
        </a:p>
      </dgm:t>
    </dgm:pt>
    <dgm:pt modelId="{FB714B53-6C3E-4C9E-82A0-60ED9DF0F1FB}" type="sibTrans" cxnId="{CE41F673-E2C2-438E-824C-F6043140E003}">
      <dgm:prSet/>
      <dgm:spPr/>
      <dgm:t>
        <a:bodyPr/>
        <a:lstStyle/>
        <a:p>
          <a:endParaRPr lang="en-US"/>
        </a:p>
      </dgm:t>
    </dgm:pt>
    <dgm:pt modelId="{28097837-20D8-485B-B17E-AA57244893D0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HUYẾT KHỐI</a:t>
          </a:r>
        </a:p>
      </dgm:t>
    </dgm:pt>
    <dgm:pt modelId="{E8E43B76-F726-4453-B95B-D2310D273EA7}" type="parTrans" cxnId="{8AA7282D-5960-4029-ABEB-865F1F0A3D92}">
      <dgm:prSet/>
      <dgm:spPr/>
      <dgm:t>
        <a:bodyPr/>
        <a:lstStyle/>
        <a:p>
          <a:endParaRPr lang="en-US"/>
        </a:p>
      </dgm:t>
    </dgm:pt>
    <dgm:pt modelId="{CEA14730-7022-4FA9-BC4A-EF1023523792}" type="sibTrans" cxnId="{8AA7282D-5960-4029-ABEB-865F1F0A3D92}">
      <dgm:prSet/>
      <dgm:spPr/>
      <dgm:t>
        <a:bodyPr/>
        <a:lstStyle/>
        <a:p>
          <a:endParaRPr lang="en-US"/>
        </a:p>
      </dgm:t>
    </dgm:pt>
    <dgm:pt modelId="{2FDFC6F1-C99F-4126-A85C-1BB1485801BE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CHÈN ÉP TỪ NGOÀI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4E9485-B027-46E2-8E38-58A1ABBD43B2}" type="parTrans" cxnId="{73B453B1-71C4-45EB-ACAB-2C1355ACF720}">
      <dgm:prSet/>
      <dgm:spPr/>
      <dgm:t>
        <a:bodyPr/>
        <a:lstStyle/>
        <a:p>
          <a:endParaRPr lang="en-US"/>
        </a:p>
      </dgm:t>
    </dgm:pt>
    <dgm:pt modelId="{1AC8623D-F4CE-48EB-BF84-F45130C3C744}" type="sibTrans" cxnId="{73B453B1-71C4-45EB-ACAB-2C1355ACF720}">
      <dgm:prSet/>
      <dgm:spPr/>
      <dgm:t>
        <a:bodyPr/>
        <a:lstStyle/>
        <a:p>
          <a:endParaRPr lang="en-US"/>
        </a:p>
      </dgm:t>
    </dgm:pt>
    <dgm:pt modelId="{1228B0A6-8510-4BAD-B959-4CAB0D64335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H/C CHÈN ÉP KHOANG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51022B-6038-4C81-884E-35F0F0F75626}" type="parTrans" cxnId="{706CB9B6-6901-402E-98E3-85B062DD379F}">
      <dgm:prSet/>
      <dgm:spPr/>
      <dgm:t>
        <a:bodyPr/>
        <a:lstStyle/>
        <a:p>
          <a:endParaRPr lang="en-US"/>
        </a:p>
      </dgm:t>
    </dgm:pt>
    <dgm:pt modelId="{814D9A00-C39B-492F-A410-F008F023103D}" type="sibTrans" cxnId="{706CB9B6-6901-402E-98E3-85B062DD379F}">
      <dgm:prSet/>
      <dgm:spPr/>
      <dgm:t>
        <a:bodyPr/>
        <a:lstStyle/>
        <a:p>
          <a:endParaRPr lang="en-US"/>
        </a:p>
      </dgm:t>
    </dgm:pt>
    <dgm:pt modelId="{85842183-539A-47B0-9DA8-DD8A9640F94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TỤ MÁU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5C15D7-9C6D-4FA7-B441-5DEC7C425E5B}" type="parTrans" cxnId="{BD9F123B-C4AF-4C69-B6A4-8DB1BDB9C6A6}">
      <dgm:prSet/>
      <dgm:spPr/>
      <dgm:t>
        <a:bodyPr/>
        <a:lstStyle/>
        <a:p>
          <a:endParaRPr lang="en-US"/>
        </a:p>
      </dgm:t>
    </dgm:pt>
    <dgm:pt modelId="{4F9D1539-DB5B-43A6-93C8-88BBC0002EA9}" type="sibTrans" cxnId="{BD9F123B-C4AF-4C69-B6A4-8DB1BDB9C6A6}">
      <dgm:prSet/>
      <dgm:spPr/>
      <dgm:t>
        <a:bodyPr/>
        <a:lstStyle/>
        <a:p>
          <a:endParaRPr lang="en-US"/>
        </a:p>
      </dgm:t>
    </dgm:pt>
    <dgm:pt modelId="{3462F2F8-CD4A-4EEF-BF06-16F31D11AEF2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RÁCH/ ĐỨT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A77FC3-6966-411A-8136-D795B93D03B0}" type="parTrans" cxnId="{68F48594-8D1B-43FA-9667-6F11EF261E6F}">
      <dgm:prSet/>
      <dgm:spPr/>
      <dgm:t>
        <a:bodyPr/>
        <a:lstStyle/>
        <a:p>
          <a:endParaRPr lang="en-US"/>
        </a:p>
      </dgm:t>
    </dgm:pt>
    <dgm:pt modelId="{A49E3D29-0771-48CF-B7A0-AE5EE2441BC3}" type="sibTrans" cxnId="{68F48594-8D1B-43FA-9667-6F11EF261E6F}">
      <dgm:prSet/>
      <dgm:spPr/>
      <dgm:t>
        <a:bodyPr/>
        <a:lstStyle/>
        <a:p>
          <a:endParaRPr lang="en-US"/>
        </a:p>
      </dgm:t>
    </dgm:pt>
    <dgm:pt modelId="{EAD89B47-ED67-4620-BF0D-C159BC62371B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DỊ VẬT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1FEBC0-F613-498A-9AC5-D413911C35FB}" type="parTrans" cxnId="{ECD108E2-E3D5-4D8F-87C2-249166DA861D}">
      <dgm:prSet/>
      <dgm:spPr/>
      <dgm:t>
        <a:bodyPr/>
        <a:lstStyle/>
        <a:p>
          <a:endParaRPr lang="en-US"/>
        </a:p>
      </dgm:t>
    </dgm:pt>
    <dgm:pt modelId="{00980F68-481B-49E8-AD7C-A2D5AB8638D3}" type="sibTrans" cxnId="{ECD108E2-E3D5-4D8F-87C2-249166DA861D}">
      <dgm:prSet/>
      <dgm:spPr/>
      <dgm:t>
        <a:bodyPr/>
        <a:lstStyle/>
        <a:p>
          <a:endParaRPr lang="en-US"/>
        </a:p>
      </dgm:t>
    </dgm:pt>
    <dgm:pt modelId="{4D5B580A-F7E4-4761-8636-3C3AB0652913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MẢNH XƯƠNG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8013FA-FC51-4CF7-B479-314A9BD80DE9}" type="parTrans" cxnId="{7DA9079C-1D0B-4026-ADC5-99C15B39C0FD}">
      <dgm:prSet/>
      <dgm:spPr/>
      <dgm:t>
        <a:bodyPr/>
        <a:lstStyle/>
        <a:p>
          <a:endParaRPr lang="en-US"/>
        </a:p>
      </dgm:t>
    </dgm:pt>
    <dgm:pt modelId="{9F7E1568-38FB-410E-9A88-98892D37A329}" type="sibTrans" cxnId="{7DA9079C-1D0B-4026-ADC5-99C15B39C0FD}">
      <dgm:prSet/>
      <dgm:spPr/>
      <dgm:t>
        <a:bodyPr/>
        <a:lstStyle/>
        <a:p>
          <a:endParaRPr lang="en-US"/>
        </a:p>
      </dgm:t>
    </dgm:pt>
    <dgm:pt modelId="{0372B5DC-0F0B-4C94-9AD9-B6840F2DD61A}" type="pres">
      <dgm:prSet presAssocID="{9770A40C-CAC8-4B39-84BD-FBBA5D4EEF0C}" presName="linear" presStyleCnt="0">
        <dgm:presLayoutVars>
          <dgm:animLvl val="lvl"/>
          <dgm:resizeHandles val="exact"/>
        </dgm:presLayoutVars>
      </dgm:prSet>
      <dgm:spPr/>
    </dgm:pt>
    <dgm:pt modelId="{3F82FB16-D4F9-46D5-BF3B-C44CA122369E}" type="pres">
      <dgm:prSet presAssocID="{07981E8F-B37C-41DF-B0A9-14FDA638637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C5473EF-921E-498E-A8E2-66A4B09023D1}" type="pres">
      <dgm:prSet presAssocID="{DAC5CB8E-BD12-452C-B807-F6E3E2213F4B}" presName="spacer" presStyleCnt="0"/>
      <dgm:spPr/>
    </dgm:pt>
    <dgm:pt modelId="{7C10347F-CFD5-4BAB-9CA3-5D6ACEAF41B4}" type="pres">
      <dgm:prSet presAssocID="{4BC907AF-ED51-4EF2-A1FD-0E012D5A259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F26E49-2570-4153-B6A9-8F4559D5726A}" type="pres">
      <dgm:prSet presAssocID="{FB714B53-6C3E-4C9E-82A0-60ED9DF0F1FB}" presName="spacer" presStyleCnt="0"/>
      <dgm:spPr/>
    </dgm:pt>
    <dgm:pt modelId="{FFE62FC8-2592-4659-B5E7-C011E2042CE8}" type="pres">
      <dgm:prSet presAssocID="{28097837-20D8-485B-B17E-AA57244893D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1DBB800-488B-4150-B22C-7403E3D2C5F8}" type="pres">
      <dgm:prSet presAssocID="{CEA14730-7022-4FA9-BC4A-EF1023523792}" presName="spacer" presStyleCnt="0"/>
      <dgm:spPr/>
    </dgm:pt>
    <dgm:pt modelId="{F62AD717-DEDD-4B17-A01D-59044EED814F}" type="pres">
      <dgm:prSet presAssocID="{2FDFC6F1-C99F-4126-A85C-1BB1485801B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1CE7BE-7926-4A54-ADF8-DDEB1E49ACE2}" type="pres">
      <dgm:prSet presAssocID="{2FDFC6F1-C99F-4126-A85C-1BB1485801BE}" presName="childText" presStyleLbl="revTx" presStyleIdx="0" presStyleCnt="2">
        <dgm:presLayoutVars>
          <dgm:bulletEnabled val="1"/>
        </dgm:presLayoutVars>
      </dgm:prSet>
      <dgm:spPr/>
    </dgm:pt>
    <dgm:pt modelId="{08372906-E302-4213-87BD-A71F55393202}" type="pres">
      <dgm:prSet presAssocID="{3462F2F8-CD4A-4EEF-BF06-16F31D11AEF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410CEC9-5CFE-4A16-BB39-FF18E21221D4}" type="pres">
      <dgm:prSet presAssocID="{3462F2F8-CD4A-4EEF-BF06-16F31D11AEF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AA7282D-5960-4029-ABEB-865F1F0A3D92}" srcId="{9770A40C-CAC8-4B39-84BD-FBBA5D4EEF0C}" destId="{28097837-20D8-485B-B17E-AA57244893D0}" srcOrd="2" destOrd="0" parTransId="{E8E43B76-F726-4453-B95B-D2310D273EA7}" sibTransId="{CEA14730-7022-4FA9-BC4A-EF1023523792}"/>
    <dgm:cxn modelId="{EAF08732-D9A1-4F76-9C66-83CC69C1BD3D}" type="presOf" srcId="{07981E8F-B37C-41DF-B0A9-14FDA6386379}" destId="{3F82FB16-D4F9-46D5-BF3B-C44CA122369E}" srcOrd="0" destOrd="0" presId="urn:microsoft.com/office/officeart/2005/8/layout/vList2"/>
    <dgm:cxn modelId="{BD9F123B-C4AF-4C69-B6A4-8DB1BDB9C6A6}" srcId="{2FDFC6F1-C99F-4126-A85C-1BB1485801BE}" destId="{85842183-539A-47B0-9DA8-DD8A9640F946}" srcOrd="1" destOrd="0" parTransId="{255C15D7-9C6D-4FA7-B441-5DEC7C425E5B}" sibTransId="{4F9D1539-DB5B-43A6-93C8-88BBC0002EA9}"/>
    <dgm:cxn modelId="{911A4D3F-BE8B-4C9E-8759-07AFC68A8FF9}" type="presOf" srcId="{9770A40C-CAC8-4B39-84BD-FBBA5D4EEF0C}" destId="{0372B5DC-0F0B-4C94-9AD9-B6840F2DD61A}" srcOrd="0" destOrd="0" presId="urn:microsoft.com/office/officeart/2005/8/layout/vList2"/>
    <dgm:cxn modelId="{7029E43F-4252-483B-81DC-D584F90A53B0}" srcId="{9770A40C-CAC8-4B39-84BD-FBBA5D4EEF0C}" destId="{07981E8F-B37C-41DF-B0A9-14FDA6386379}" srcOrd="0" destOrd="0" parTransId="{A02EBC19-ED52-4399-BFB9-19CE2B21AC6A}" sibTransId="{DAC5CB8E-BD12-452C-B807-F6E3E2213F4B}"/>
    <dgm:cxn modelId="{379FF16E-0543-4F2F-9F9D-D28CCF2DAE50}" type="presOf" srcId="{2FDFC6F1-C99F-4126-A85C-1BB1485801BE}" destId="{F62AD717-DEDD-4B17-A01D-59044EED814F}" srcOrd="0" destOrd="0" presId="urn:microsoft.com/office/officeart/2005/8/layout/vList2"/>
    <dgm:cxn modelId="{CE41F673-E2C2-438E-824C-F6043140E003}" srcId="{9770A40C-CAC8-4B39-84BD-FBBA5D4EEF0C}" destId="{4BC907AF-ED51-4EF2-A1FD-0E012D5A2597}" srcOrd="1" destOrd="0" parTransId="{B91C0CA6-E18C-413F-A60B-B411AF6EDF1E}" sibTransId="{FB714B53-6C3E-4C9E-82A0-60ED9DF0F1FB}"/>
    <dgm:cxn modelId="{2771FE83-6ED1-4D4A-A538-F9D889D4B661}" type="presOf" srcId="{28097837-20D8-485B-B17E-AA57244893D0}" destId="{FFE62FC8-2592-4659-B5E7-C011E2042CE8}" srcOrd="0" destOrd="0" presId="urn:microsoft.com/office/officeart/2005/8/layout/vList2"/>
    <dgm:cxn modelId="{72753989-D81F-4203-9480-2F9C50027EA6}" type="presOf" srcId="{4BC907AF-ED51-4EF2-A1FD-0E012D5A2597}" destId="{7C10347F-CFD5-4BAB-9CA3-5D6ACEAF41B4}" srcOrd="0" destOrd="0" presId="urn:microsoft.com/office/officeart/2005/8/layout/vList2"/>
    <dgm:cxn modelId="{68F48594-8D1B-43FA-9667-6F11EF261E6F}" srcId="{9770A40C-CAC8-4B39-84BD-FBBA5D4EEF0C}" destId="{3462F2F8-CD4A-4EEF-BF06-16F31D11AEF2}" srcOrd="4" destOrd="0" parTransId="{2EA77FC3-6966-411A-8136-D795B93D03B0}" sibTransId="{A49E3D29-0771-48CF-B7A0-AE5EE2441BC3}"/>
    <dgm:cxn modelId="{7DA9079C-1D0B-4026-ADC5-99C15B39C0FD}" srcId="{3462F2F8-CD4A-4EEF-BF06-16F31D11AEF2}" destId="{4D5B580A-F7E4-4761-8636-3C3AB0652913}" srcOrd="1" destOrd="0" parTransId="{D08013FA-FC51-4CF7-B479-314A9BD80DE9}" sibTransId="{9F7E1568-38FB-410E-9A88-98892D37A329}"/>
    <dgm:cxn modelId="{686537AB-F18D-4929-9092-8DE06D6E6C12}" type="presOf" srcId="{EAD89B47-ED67-4620-BF0D-C159BC62371B}" destId="{7410CEC9-5CFE-4A16-BB39-FF18E21221D4}" srcOrd="0" destOrd="0" presId="urn:microsoft.com/office/officeart/2005/8/layout/vList2"/>
    <dgm:cxn modelId="{73B453B1-71C4-45EB-ACAB-2C1355ACF720}" srcId="{9770A40C-CAC8-4B39-84BD-FBBA5D4EEF0C}" destId="{2FDFC6F1-C99F-4126-A85C-1BB1485801BE}" srcOrd="3" destOrd="0" parTransId="{7B4E9485-B027-46E2-8E38-58A1ABBD43B2}" sibTransId="{1AC8623D-F4CE-48EB-BF84-F45130C3C744}"/>
    <dgm:cxn modelId="{706CB9B6-6901-402E-98E3-85B062DD379F}" srcId="{2FDFC6F1-C99F-4126-A85C-1BB1485801BE}" destId="{1228B0A6-8510-4BAD-B959-4CAB0D643358}" srcOrd="0" destOrd="0" parTransId="{DE51022B-6038-4C81-884E-35F0F0F75626}" sibTransId="{814D9A00-C39B-492F-A410-F008F023103D}"/>
    <dgm:cxn modelId="{705CDFBA-1CF5-47F1-A276-4F97B92C4FF1}" type="presOf" srcId="{85842183-539A-47B0-9DA8-DD8A9640F946}" destId="{4C1CE7BE-7926-4A54-ADF8-DDEB1E49ACE2}" srcOrd="0" destOrd="1" presId="urn:microsoft.com/office/officeart/2005/8/layout/vList2"/>
    <dgm:cxn modelId="{2031BECC-EEA4-4FB4-AC71-35A6FB3EF85E}" type="presOf" srcId="{3462F2F8-CD4A-4EEF-BF06-16F31D11AEF2}" destId="{08372906-E302-4213-87BD-A71F55393202}" srcOrd="0" destOrd="0" presId="urn:microsoft.com/office/officeart/2005/8/layout/vList2"/>
    <dgm:cxn modelId="{006988CD-F307-461F-8AEC-2B33509EEAE3}" type="presOf" srcId="{1228B0A6-8510-4BAD-B959-4CAB0D643358}" destId="{4C1CE7BE-7926-4A54-ADF8-DDEB1E49ACE2}" srcOrd="0" destOrd="0" presId="urn:microsoft.com/office/officeart/2005/8/layout/vList2"/>
    <dgm:cxn modelId="{ECD108E2-E3D5-4D8F-87C2-249166DA861D}" srcId="{3462F2F8-CD4A-4EEF-BF06-16F31D11AEF2}" destId="{EAD89B47-ED67-4620-BF0D-C159BC62371B}" srcOrd="0" destOrd="0" parTransId="{281FEBC0-F613-498A-9AC5-D413911C35FB}" sibTransId="{00980F68-481B-49E8-AD7C-A2D5AB8638D3}"/>
    <dgm:cxn modelId="{30BF9AFA-5CE3-48B2-AD9C-564B37C363A6}" type="presOf" srcId="{4D5B580A-F7E4-4761-8636-3C3AB0652913}" destId="{7410CEC9-5CFE-4A16-BB39-FF18E21221D4}" srcOrd="0" destOrd="1" presId="urn:microsoft.com/office/officeart/2005/8/layout/vList2"/>
    <dgm:cxn modelId="{2265DBD7-4A17-4A9C-9F09-BD10D4337882}" type="presParOf" srcId="{0372B5DC-0F0B-4C94-9AD9-B6840F2DD61A}" destId="{3F82FB16-D4F9-46D5-BF3B-C44CA122369E}" srcOrd="0" destOrd="0" presId="urn:microsoft.com/office/officeart/2005/8/layout/vList2"/>
    <dgm:cxn modelId="{8194A599-8511-44A5-B4A6-C5DA066227FC}" type="presParOf" srcId="{0372B5DC-0F0B-4C94-9AD9-B6840F2DD61A}" destId="{8C5473EF-921E-498E-A8E2-66A4B09023D1}" srcOrd="1" destOrd="0" presId="urn:microsoft.com/office/officeart/2005/8/layout/vList2"/>
    <dgm:cxn modelId="{5BACBD77-793C-44DA-BBCA-3F97D562265E}" type="presParOf" srcId="{0372B5DC-0F0B-4C94-9AD9-B6840F2DD61A}" destId="{7C10347F-CFD5-4BAB-9CA3-5D6ACEAF41B4}" srcOrd="2" destOrd="0" presId="urn:microsoft.com/office/officeart/2005/8/layout/vList2"/>
    <dgm:cxn modelId="{4E8363EA-A8C6-4D70-85A4-43C9D0C8927F}" type="presParOf" srcId="{0372B5DC-0F0B-4C94-9AD9-B6840F2DD61A}" destId="{0EF26E49-2570-4153-B6A9-8F4559D5726A}" srcOrd="3" destOrd="0" presId="urn:microsoft.com/office/officeart/2005/8/layout/vList2"/>
    <dgm:cxn modelId="{A030688E-C20A-46BC-AD37-025A2F0E1CF8}" type="presParOf" srcId="{0372B5DC-0F0B-4C94-9AD9-B6840F2DD61A}" destId="{FFE62FC8-2592-4659-B5E7-C011E2042CE8}" srcOrd="4" destOrd="0" presId="urn:microsoft.com/office/officeart/2005/8/layout/vList2"/>
    <dgm:cxn modelId="{F5C73B7B-E437-4ACA-935E-2A0AA271FF3B}" type="presParOf" srcId="{0372B5DC-0F0B-4C94-9AD9-B6840F2DD61A}" destId="{C1DBB800-488B-4150-B22C-7403E3D2C5F8}" srcOrd="5" destOrd="0" presId="urn:microsoft.com/office/officeart/2005/8/layout/vList2"/>
    <dgm:cxn modelId="{39E72016-491D-49D3-BCAF-54CCC414C29C}" type="presParOf" srcId="{0372B5DC-0F0B-4C94-9AD9-B6840F2DD61A}" destId="{F62AD717-DEDD-4B17-A01D-59044EED814F}" srcOrd="6" destOrd="0" presId="urn:microsoft.com/office/officeart/2005/8/layout/vList2"/>
    <dgm:cxn modelId="{E535586E-2F65-4F07-9C44-E8312A08A142}" type="presParOf" srcId="{0372B5DC-0F0B-4C94-9AD9-B6840F2DD61A}" destId="{4C1CE7BE-7926-4A54-ADF8-DDEB1E49ACE2}" srcOrd="7" destOrd="0" presId="urn:microsoft.com/office/officeart/2005/8/layout/vList2"/>
    <dgm:cxn modelId="{1DFD9247-CE9F-473A-A33E-893BAA79D0FA}" type="presParOf" srcId="{0372B5DC-0F0B-4C94-9AD9-B6840F2DD61A}" destId="{08372906-E302-4213-87BD-A71F55393202}" srcOrd="8" destOrd="0" presId="urn:microsoft.com/office/officeart/2005/8/layout/vList2"/>
    <dgm:cxn modelId="{FB1F67B6-B16C-4A18-B8A6-DA14ADBD649B}" type="presParOf" srcId="{0372B5DC-0F0B-4C94-9AD9-B6840F2DD61A}" destId="{7410CEC9-5CFE-4A16-BB39-FF18E21221D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60A2F-94B8-4354-80B4-BAACFB99FBE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EA50EC2-FFCA-4CB7-B9E6-44DEC11D272E}">
      <dgm:prSet/>
      <dgm:spPr/>
      <dgm:t>
        <a:bodyPr/>
        <a:lstStyle/>
        <a:p>
          <a:r>
            <a:rPr lang="en-US" b="1"/>
            <a:t>GẪY HỞ</a:t>
          </a:r>
          <a:endParaRPr lang="en-US"/>
        </a:p>
      </dgm:t>
    </dgm:pt>
    <dgm:pt modelId="{E43F8F01-4C77-441C-B886-98D09C635D75}" type="parTrans" cxnId="{C3A160A0-9FB9-4C66-9DA6-431966B88561}">
      <dgm:prSet/>
      <dgm:spPr/>
      <dgm:t>
        <a:bodyPr/>
        <a:lstStyle/>
        <a:p>
          <a:endParaRPr lang="en-US"/>
        </a:p>
      </dgm:t>
    </dgm:pt>
    <dgm:pt modelId="{8B64791D-EF99-4D7A-BE61-24D659BF7750}" type="sibTrans" cxnId="{C3A160A0-9FB9-4C66-9DA6-431966B88561}">
      <dgm:prSet/>
      <dgm:spPr/>
      <dgm:t>
        <a:bodyPr/>
        <a:lstStyle/>
        <a:p>
          <a:endParaRPr lang="en-US"/>
        </a:p>
      </dgm:t>
    </dgm:pt>
    <dgm:pt modelId="{A4A1E7F3-836A-4DBD-B925-8336072274FE}">
      <dgm:prSet/>
      <dgm:spPr/>
      <dgm:t>
        <a:bodyPr/>
        <a:lstStyle/>
        <a:p>
          <a:r>
            <a:rPr lang="en-US" b="1"/>
            <a:t>GẪY NHIỀU MẢNH</a:t>
          </a:r>
          <a:endParaRPr lang="en-US"/>
        </a:p>
      </dgm:t>
    </dgm:pt>
    <dgm:pt modelId="{A75BDC87-0991-49D7-A804-865ABFB8FD5F}" type="parTrans" cxnId="{36A136A4-7A8F-45A5-905F-037BF8CCFECF}">
      <dgm:prSet/>
      <dgm:spPr/>
      <dgm:t>
        <a:bodyPr/>
        <a:lstStyle/>
        <a:p>
          <a:endParaRPr lang="en-US"/>
        </a:p>
      </dgm:t>
    </dgm:pt>
    <dgm:pt modelId="{66FABABD-2B94-4834-A474-B962B454B72E}" type="sibTrans" cxnId="{36A136A4-7A8F-45A5-905F-037BF8CCFECF}">
      <dgm:prSet/>
      <dgm:spPr/>
      <dgm:t>
        <a:bodyPr/>
        <a:lstStyle/>
        <a:p>
          <a:endParaRPr lang="en-US"/>
        </a:p>
      </dgm:t>
    </dgm:pt>
    <dgm:pt modelId="{3E46A92C-DD54-4068-9C67-60C445CA6CB5}">
      <dgm:prSet/>
      <dgm:spPr/>
      <dgm:t>
        <a:bodyPr/>
        <a:lstStyle/>
        <a:p>
          <a:r>
            <a:rPr lang="en-US" b="1"/>
            <a:t>CHI LỦNG LẲNG</a:t>
          </a:r>
          <a:endParaRPr lang="en-US"/>
        </a:p>
      </dgm:t>
    </dgm:pt>
    <dgm:pt modelId="{9E905742-9560-49A2-8799-B93AB869ED58}" type="parTrans" cxnId="{9148A156-07D9-4FDE-8E73-28F136E99D3F}">
      <dgm:prSet/>
      <dgm:spPr/>
      <dgm:t>
        <a:bodyPr/>
        <a:lstStyle/>
        <a:p>
          <a:endParaRPr lang="en-US"/>
        </a:p>
      </dgm:t>
    </dgm:pt>
    <dgm:pt modelId="{DF47A2D2-7105-4496-A574-CD216B940F37}" type="sibTrans" cxnId="{9148A156-07D9-4FDE-8E73-28F136E99D3F}">
      <dgm:prSet/>
      <dgm:spPr/>
      <dgm:t>
        <a:bodyPr/>
        <a:lstStyle/>
        <a:p>
          <a:endParaRPr lang="en-US"/>
        </a:p>
      </dgm:t>
    </dgm:pt>
    <dgm:pt modelId="{EAB9F00C-B042-456E-A256-6D5C3A1C3187}">
      <dgm:prSet/>
      <dgm:spPr/>
      <dgm:t>
        <a:bodyPr/>
        <a:lstStyle/>
        <a:p>
          <a:r>
            <a:rPr lang="en-US" b="1"/>
            <a:t>CT DẬP NÁT</a:t>
          </a:r>
          <a:endParaRPr lang="en-US"/>
        </a:p>
      </dgm:t>
    </dgm:pt>
    <dgm:pt modelId="{8FCD432C-78D7-4D3E-A55E-CE0D80BE9562}" type="parTrans" cxnId="{66097FCC-1F6E-42FF-A1EE-751482D37EF2}">
      <dgm:prSet/>
      <dgm:spPr/>
      <dgm:t>
        <a:bodyPr/>
        <a:lstStyle/>
        <a:p>
          <a:endParaRPr lang="en-US"/>
        </a:p>
      </dgm:t>
    </dgm:pt>
    <dgm:pt modelId="{213ACAF3-E522-46AC-8D6F-6827FB650D01}" type="sibTrans" cxnId="{66097FCC-1F6E-42FF-A1EE-751482D37EF2}">
      <dgm:prSet/>
      <dgm:spPr/>
      <dgm:t>
        <a:bodyPr/>
        <a:lstStyle/>
        <a:p>
          <a:endParaRPr lang="en-US"/>
        </a:p>
      </dgm:t>
    </dgm:pt>
    <dgm:pt modelId="{25BCC2F6-296C-4764-9914-DD59DDBC905E}" type="pres">
      <dgm:prSet presAssocID="{1C560A2F-94B8-4354-80B4-BAACFB99FBE9}" presName="vert0" presStyleCnt="0">
        <dgm:presLayoutVars>
          <dgm:dir/>
          <dgm:animOne val="branch"/>
          <dgm:animLvl val="lvl"/>
        </dgm:presLayoutVars>
      </dgm:prSet>
      <dgm:spPr/>
    </dgm:pt>
    <dgm:pt modelId="{63C329E9-683F-4DAD-B4F0-E371A300D608}" type="pres">
      <dgm:prSet presAssocID="{8EA50EC2-FFCA-4CB7-B9E6-44DEC11D272E}" presName="thickLine" presStyleLbl="alignNode1" presStyleIdx="0" presStyleCnt="4"/>
      <dgm:spPr/>
    </dgm:pt>
    <dgm:pt modelId="{D51A496F-05B1-40D0-BC84-04E0DD2423FC}" type="pres">
      <dgm:prSet presAssocID="{8EA50EC2-FFCA-4CB7-B9E6-44DEC11D272E}" presName="horz1" presStyleCnt="0"/>
      <dgm:spPr/>
    </dgm:pt>
    <dgm:pt modelId="{5AE0AE43-5821-47C9-BED1-71D77645F86C}" type="pres">
      <dgm:prSet presAssocID="{8EA50EC2-FFCA-4CB7-B9E6-44DEC11D272E}" presName="tx1" presStyleLbl="revTx" presStyleIdx="0" presStyleCnt="4"/>
      <dgm:spPr/>
    </dgm:pt>
    <dgm:pt modelId="{2A77A28F-010B-498D-81A1-A6125E415FD3}" type="pres">
      <dgm:prSet presAssocID="{8EA50EC2-FFCA-4CB7-B9E6-44DEC11D272E}" presName="vert1" presStyleCnt="0"/>
      <dgm:spPr/>
    </dgm:pt>
    <dgm:pt modelId="{4BE6DC0F-E44F-4B29-B0FF-E02851A4681B}" type="pres">
      <dgm:prSet presAssocID="{A4A1E7F3-836A-4DBD-B925-8336072274FE}" presName="thickLine" presStyleLbl="alignNode1" presStyleIdx="1" presStyleCnt="4"/>
      <dgm:spPr/>
    </dgm:pt>
    <dgm:pt modelId="{55BD9312-E27D-462C-B2D6-4356EDC212A3}" type="pres">
      <dgm:prSet presAssocID="{A4A1E7F3-836A-4DBD-B925-8336072274FE}" presName="horz1" presStyleCnt="0"/>
      <dgm:spPr/>
    </dgm:pt>
    <dgm:pt modelId="{E798FB98-6F07-45AD-9A04-D6C4D87C39F8}" type="pres">
      <dgm:prSet presAssocID="{A4A1E7F3-836A-4DBD-B925-8336072274FE}" presName="tx1" presStyleLbl="revTx" presStyleIdx="1" presStyleCnt="4"/>
      <dgm:spPr/>
    </dgm:pt>
    <dgm:pt modelId="{54CFC2B4-319F-4447-AF09-7C98B454973B}" type="pres">
      <dgm:prSet presAssocID="{A4A1E7F3-836A-4DBD-B925-8336072274FE}" presName="vert1" presStyleCnt="0"/>
      <dgm:spPr/>
    </dgm:pt>
    <dgm:pt modelId="{2C634D96-4E40-4AE6-8AC7-0887ED038397}" type="pres">
      <dgm:prSet presAssocID="{3E46A92C-DD54-4068-9C67-60C445CA6CB5}" presName="thickLine" presStyleLbl="alignNode1" presStyleIdx="2" presStyleCnt="4"/>
      <dgm:spPr/>
    </dgm:pt>
    <dgm:pt modelId="{61678A53-F9D1-4BEC-82F0-C8C8AD0D483C}" type="pres">
      <dgm:prSet presAssocID="{3E46A92C-DD54-4068-9C67-60C445CA6CB5}" presName="horz1" presStyleCnt="0"/>
      <dgm:spPr/>
    </dgm:pt>
    <dgm:pt modelId="{6C323E59-0891-435E-A1EC-9D6A901D2A53}" type="pres">
      <dgm:prSet presAssocID="{3E46A92C-DD54-4068-9C67-60C445CA6CB5}" presName="tx1" presStyleLbl="revTx" presStyleIdx="2" presStyleCnt="4"/>
      <dgm:spPr/>
    </dgm:pt>
    <dgm:pt modelId="{B9F24CD1-7DCA-4853-A957-209336090ABA}" type="pres">
      <dgm:prSet presAssocID="{3E46A92C-DD54-4068-9C67-60C445CA6CB5}" presName="vert1" presStyleCnt="0"/>
      <dgm:spPr/>
    </dgm:pt>
    <dgm:pt modelId="{449A52E0-12E7-469E-94F9-2F91C900A9AA}" type="pres">
      <dgm:prSet presAssocID="{EAB9F00C-B042-456E-A256-6D5C3A1C3187}" presName="thickLine" presStyleLbl="alignNode1" presStyleIdx="3" presStyleCnt="4"/>
      <dgm:spPr/>
    </dgm:pt>
    <dgm:pt modelId="{9313E985-33B3-44D8-9523-CE402C32FA26}" type="pres">
      <dgm:prSet presAssocID="{EAB9F00C-B042-456E-A256-6D5C3A1C3187}" presName="horz1" presStyleCnt="0"/>
      <dgm:spPr/>
    </dgm:pt>
    <dgm:pt modelId="{AC2357F0-2996-4AD3-B11B-FE1322431F41}" type="pres">
      <dgm:prSet presAssocID="{EAB9F00C-B042-456E-A256-6D5C3A1C3187}" presName="tx1" presStyleLbl="revTx" presStyleIdx="3" presStyleCnt="4"/>
      <dgm:spPr/>
    </dgm:pt>
    <dgm:pt modelId="{BB3C793C-C6FA-4F2F-B6E1-BE2E4783AAE8}" type="pres">
      <dgm:prSet presAssocID="{EAB9F00C-B042-456E-A256-6D5C3A1C3187}" presName="vert1" presStyleCnt="0"/>
      <dgm:spPr/>
    </dgm:pt>
  </dgm:ptLst>
  <dgm:cxnLst>
    <dgm:cxn modelId="{04A75C3D-C3D5-47BB-98AC-3E9E93CB8C75}" type="presOf" srcId="{3E46A92C-DD54-4068-9C67-60C445CA6CB5}" destId="{6C323E59-0891-435E-A1EC-9D6A901D2A53}" srcOrd="0" destOrd="0" presId="urn:microsoft.com/office/officeart/2008/layout/LinedList"/>
    <dgm:cxn modelId="{D5F2B367-AA41-4947-B9B6-1E66CD1718A5}" type="presOf" srcId="{EAB9F00C-B042-456E-A256-6D5C3A1C3187}" destId="{AC2357F0-2996-4AD3-B11B-FE1322431F41}" srcOrd="0" destOrd="0" presId="urn:microsoft.com/office/officeart/2008/layout/LinedList"/>
    <dgm:cxn modelId="{BC42C44E-7B14-49E6-BACE-CB0EDE311539}" type="presOf" srcId="{8EA50EC2-FFCA-4CB7-B9E6-44DEC11D272E}" destId="{5AE0AE43-5821-47C9-BED1-71D77645F86C}" srcOrd="0" destOrd="0" presId="urn:microsoft.com/office/officeart/2008/layout/LinedList"/>
    <dgm:cxn modelId="{9148A156-07D9-4FDE-8E73-28F136E99D3F}" srcId="{1C560A2F-94B8-4354-80B4-BAACFB99FBE9}" destId="{3E46A92C-DD54-4068-9C67-60C445CA6CB5}" srcOrd="2" destOrd="0" parTransId="{9E905742-9560-49A2-8799-B93AB869ED58}" sibTransId="{DF47A2D2-7105-4496-A574-CD216B940F37}"/>
    <dgm:cxn modelId="{FB561D5A-03E8-42E9-9E5A-EBF347691E26}" type="presOf" srcId="{1C560A2F-94B8-4354-80B4-BAACFB99FBE9}" destId="{25BCC2F6-296C-4764-9914-DD59DDBC905E}" srcOrd="0" destOrd="0" presId="urn:microsoft.com/office/officeart/2008/layout/LinedList"/>
    <dgm:cxn modelId="{C3A160A0-9FB9-4C66-9DA6-431966B88561}" srcId="{1C560A2F-94B8-4354-80B4-BAACFB99FBE9}" destId="{8EA50EC2-FFCA-4CB7-B9E6-44DEC11D272E}" srcOrd="0" destOrd="0" parTransId="{E43F8F01-4C77-441C-B886-98D09C635D75}" sibTransId="{8B64791D-EF99-4D7A-BE61-24D659BF7750}"/>
    <dgm:cxn modelId="{36A136A4-7A8F-45A5-905F-037BF8CCFECF}" srcId="{1C560A2F-94B8-4354-80B4-BAACFB99FBE9}" destId="{A4A1E7F3-836A-4DBD-B925-8336072274FE}" srcOrd="1" destOrd="0" parTransId="{A75BDC87-0991-49D7-A804-865ABFB8FD5F}" sibTransId="{66FABABD-2B94-4834-A474-B962B454B72E}"/>
    <dgm:cxn modelId="{66097FCC-1F6E-42FF-A1EE-751482D37EF2}" srcId="{1C560A2F-94B8-4354-80B4-BAACFB99FBE9}" destId="{EAB9F00C-B042-456E-A256-6D5C3A1C3187}" srcOrd="3" destOrd="0" parTransId="{8FCD432C-78D7-4D3E-A55E-CE0D80BE9562}" sibTransId="{213ACAF3-E522-46AC-8D6F-6827FB650D01}"/>
    <dgm:cxn modelId="{091F94EB-BD6F-4000-A8DC-9D75CCDFE1CF}" type="presOf" srcId="{A4A1E7F3-836A-4DBD-B925-8336072274FE}" destId="{E798FB98-6F07-45AD-9A04-D6C4D87C39F8}" srcOrd="0" destOrd="0" presId="urn:microsoft.com/office/officeart/2008/layout/LinedList"/>
    <dgm:cxn modelId="{D8E349C0-33BB-41D2-A474-623B059126E9}" type="presParOf" srcId="{25BCC2F6-296C-4764-9914-DD59DDBC905E}" destId="{63C329E9-683F-4DAD-B4F0-E371A300D608}" srcOrd="0" destOrd="0" presId="urn:microsoft.com/office/officeart/2008/layout/LinedList"/>
    <dgm:cxn modelId="{6FB87FAE-9011-45B1-861E-E89C37A3A44B}" type="presParOf" srcId="{25BCC2F6-296C-4764-9914-DD59DDBC905E}" destId="{D51A496F-05B1-40D0-BC84-04E0DD2423FC}" srcOrd="1" destOrd="0" presId="urn:microsoft.com/office/officeart/2008/layout/LinedList"/>
    <dgm:cxn modelId="{CA49D45A-410C-4E78-A3E9-EFB23F9C2866}" type="presParOf" srcId="{D51A496F-05B1-40D0-BC84-04E0DD2423FC}" destId="{5AE0AE43-5821-47C9-BED1-71D77645F86C}" srcOrd="0" destOrd="0" presId="urn:microsoft.com/office/officeart/2008/layout/LinedList"/>
    <dgm:cxn modelId="{0EB74B86-2240-489B-BBE5-038DF31D3769}" type="presParOf" srcId="{D51A496F-05B1-40D0-BC84-04E0DD2423FC}" destId="{2A77A28F-010B-498D-81A1-A6125E415FD3}" srcOrd="1" destOrd="0" presId="urn:microsoft.com/office/officeart/2008/layout/LinedList"/>
    <dgm:cxn modelId="{C0D1F369-9447-4D75-89A1-99DDD23FC6D4}" type="presParOf" srcId="{25BCC2F6-296C-4764-9914-DD59DDBC905E}" destId="{4BE6DC0F-E44F-4B29-B0FF-E02851A4681B}" srcOrd="2" destOrd="0" presId="urn:microsoft.com/office/officeart/2008/layout/LinedList"/>
    <dgm:cxn modelId="{E1392CAB-8701-47A3-897B-65EE9C959DB2}" type="presParOf" srcId="{25BCC2F6-296C-4764-9914-DD59DDBC905E}" destId="{55BD9312-E27D-462C-B2D6-4356EDC212A3}" srcOrd="3" destOrd="0" presId="urn:microsoft.com/office/officeart/2008/layout/LinedList"/>
    <dgm:cxn modelId="{6667BA2F-BF51-41F1-80A3-06A643FF717D}" type="presParOf" srcId="{55BD9312-E27D-462C-B2D6-4356EDC212A3}" destId="{E798FB98-6F07-45AD-9A04-D6C4D87C39F8}" srcOrd="0" destOrd="0" presId="urn:microsoft.com/office/officeart/2008/layout/LinedList"/>
    <dgm:cxn modelId="{082193EA-D400-47A7-A2E4-BFFA3644387A}" type="presParOf" srcId="{55BD9312-E27D-462C-B2D6-4356EDC212A3}" destId="{54CFC2B4-319F-4447-AF09-7C98B454973B}" srcOrd="1" destOrd="0" presId="urn:microsoft.com/office/officeart/2008/layout/LinedList"/>
    <dgm:cxn modelId="{369271C6-9349-4AB6-AC74-8417EB4FA152}" type="presParOf" srcId="{25BCC2F6-296C-4764-9914-DD59DDBC905E}" destId="{2C634D96-4E40-4AE6-8AC7-0887ED038397}" srcOrd="4" destOrd="0" presId="urn:microsoft.com/office/officeart/2008/layout/LinedList"/>
    <dgm:cxn modelId="{A2F98D27-E5A5-482D-A7AC-D8F7E9AEF15F}" type="presParOf" srcId="{25BCC2F6-296C-4764-9914-DD59DDBC905E}" destId="{61678A53-F9D1-4BEC-82F0-C8C8AD0D483C}" srcOrd="5" destOrd="0" presId="urn:microsoft.com/office/officeart/2008/layout/LinedList"/>
    <dgm:cxn modelId="{E9AF4D5D-F2C1-443F-99B9-CFD4614BA216}" type="presParOf" srcId="{61678A53-F9D1-4BEC-82F0-C8C8AD0D483C}" destId="{6C323E59-0891-435E-A1EC-9D6A901D2A53}" srcOrd="0" destOrd="0" presId="urn:microsoft.com/office/officeart/2008/layout/LinedList"/>
    <dgm:cxn modelId="{77FC2FC3-4F3F-4032-8E13-AE739689DB8F}" type="presParOf" srcId="{61678A53-F9D1-4BEC-82F0-C8C8AD0D483C}" destId="{B9F24CD1-7DCA-4853-A957-209336090ABA}" srcOrd="1" destOrd="0" presId="urn:microsoft.com/office/officeart/2008/layout/LinedList"/>
    <dgm:cxn modelId="{0D92D97E-EABC-4DBB-9BFA-11914830F2BA}" type="presParOf" srcId="{25BCC2F6-296C-4764-9914-DD59DDBC905E}" destId="{449A52E0-12E7-469E-94F9-2F91C900A9AA}" srcOrd="6" destOrd="0" presId="urn:microsoft.com/office/officeart/2008/layout/LinedList"/>
    <dgm:cxn modelId="{205A8EF4-3ABD-447E-AA88-1C205D51707E}" type="presParOf" srcId="{25BCC2F6-296C-4764-9914-DD59DDBC905E}" destId="{9313E985-33B3-44D8-9523-CE402C32FA26}" srcOrd="7" destOrd="0" presId="urn:microsoft.com/office/officeart/2008/layout/LinedList"/>
    <dgm:cxn modelId="{CEE2869D-A35B-4A41-93A4-BCFBA326FAA0}" type="presParOf" srcId="{9313E985-33B3-44D8-9523-CE402C32FA26}" destId="{AC2357F0-2996-4AD3-B11B-FE1322431F41}" srcOrd="0" destOrd="0" presId="urn:microsoft.com/office/officeart/2008/layout/LinedList"/>
    <dgm:cxn modelId="{502DA106-FA3D-4CC1-AC69-C2D82E622C29}" type="presParOf" srcId="{9313E985-33B3-44D8-9523-CE402C32FA26}" destId="{BB3C793C-C6FA-4F2F-B6E1-BE2E4783AA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B855EB-D22C-442C-9DF6-943517A19A2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F326C2F-D31F-4715-9327-1500EE3ACAFB}">
      <dgm:prSet/>
      <dgm:spPr/>
      <dgm:t>
        <a:bodyPr/>
        <a:lstStyle/>
        <a:p>
          <a:r>
            <a:rPr lang="en-US" b="1"/>
            <a:t>CĂNG RÁCH MẠCH MÁU</a:t>
          </a:r>
          <a:endParaRPr lang="en-US"/>
        </a:p>
      </dgm:t>
    </dgm:pt>
    <dgm:pt modelId="{FF16B5A6-24E3-473B-B585-BA2E289EB769}" type="parTrans" cxnId="{60033BA5-26AB-4E57-9776-068FF2E32ABC}">
      <dgm:prSet/>
      <dgm:spPr/>
      <dgm:t>
        <a:bodyPr/>
        <a:lstStyle/>
        <a:p>
          <a:endParaRPr lang="en-US"/>
        </a:p>
      </dgm:t>
    </dgm:pt>
    <dgm:pt modelId="{52CD9911-E8B4-4FEA-8B45-CE5C5024716D}" type="sibTrans" cxnId="{60033BA5-26AB-4E57-9776-068FF2E32ABC}">
      <dgm:prSet/>
      <dgm:spPr/>
      <dgm:t>
        <a:bodyPr/>
        <a:lstStyle/>
        <a:p>
          <a:endParaRPr lang="en-US"/>
        </a:p>
      </dgm:t>
    </dgm:pt>
    <dgm:pt modelId="{47F160DF-C206-4E1F-B011-AA061E7DA14B}">
      <dgm:prSet/>
      <dgm:spPr/>
      <dgm:t>
        <a:bodyPr/>
        <a:lstStyle/>
        <a:p>
          <a:r>
            <a:rPr lang="en-US" b="1"/>
            <a:t>TỔN THƯƠNG NỘI MẠC, BÓC TÁCH, HUYẾT KHỐI</a:t>
          </a:r>
          <a:endParaRPr lang="en-US"/>
        </a:p>
      </dgm:t>
    </dgm:pt>
    <dgm:pt modelId="{E6AE91E9-8131-44BF-A89B-EE2D6BEE67B9}" type="parTrans" cxnId="{01B8088F-3FAA-4D58-98DF-3F2B3A299744}">
      <dgm:prSet/>
      <dgm:spPr/>
      <dgm:t>
        <a:bodyPr/>
        <a:lstStyle/>
        <a:p>
          <a:endParaRPr lang="en-US"/>
        </a:p>
      </dgm:t>
    </dgm:pt>
    <dgm:pt modelId="{94F2F1C5-FA7B-4670-9FDB-F14C95A2CF46}" type="sibTrans" cxnId="{01B8088F-3FAA-4D58-98DF-3F2B3A299744}">
      <dgm:prSet/>
      <dgm:spPr/>
      <dgm:t>
        <a:bodyPr/>
        <a:lstStyle/>
        <a:p>
          <a:endParaRPr lang="en-US"/>
        </a:p>
      </dgm:t>
    </dgm:pt>
    <dgm:pt modelId="{2CA709DE-A0B4-4D04-BCCB-1BEC5BE083C3}">
      <dgm:prSet/>
      <dgm:spPr/>
      <dgm:t>
        <a:bodyPr/>
        <a:lstStyle/>
        <a:p>
          <a:r>
            <a:rPr lang="en-US" b="1"/>
            <a:t>BIỂU HIỆN LÂM SÀNG KÍN ĐÁO</a:t>
          </a:r>
          <a:endParaRPr lang="en-US"/>
        </a:p>
      </dgm:t>
    </dgm:pt>
    <dgm:pt modelId="{AFAF50C4-0860-411E-BA9C-5D2FF55E973D}" type="parTrans" cxnId="{8962FBC1-2311-4FE9-A9FC-43B5E841F9D6}">
      <dgm:prSet/>
      <dgm:spPr/>
      <dgm:t>
        <a:bodyPr/>
        <a:lstStyle/>
        <a:p>
          <a:endParaRPr lang="en-US"/>
        </a:p>
      </dgm:t>
    </dgm:pt>
    <dgm:pt modelId="{26B00208-944C-44D4-8DBA-3F90F203A6AB}" type="sibTrans" cxnId="{8962FBC1-2311-4FE9-A9FC-43B5E841F9D6}">
      <dgm:prSet/>
      <dgm:spPr/>
      <dgm:t>
        <a:bodyPr/>
        <a:lstStyle/>
        <a:p>
          <a:endParaRPr lang="en-US"/>
        </a:p>
      </dgm:t>
    </dgm:pt>
    <dgm:pt modelId="{A4373A56-8B63-47C2-B947-81EC96282E98}">
      <dgm:prSet/>
      <dgm:spPr/>
      <dgm:t>
        <a:bodyPr/>
        <a:lstStyle/>
        <a:p>
          <a:r>
            <a:rPr lang="en-US" b="1"/>
            <a:t>TỶ LỆ CẮT CHI 27%</a:t>
          </a:r>
          <a:endParaRPr lang="en-US"/>
        </a:p>
      </dgm:t>
    </dgm:pt>
    <dgm:pt modelId="{5E22B4CD-A35F-487E-B512-60AA2995461C}" type="parTrans" cxnId="{E9BF62B5-C770-4175-9169-E07477969234}">
      <dgm:prSet/>
      <dgm:spPr/>
      <dgm:t>
        <a:bodyPr/>
        <a:lstStyle/>
        <a:p>
          <a:endParaRPr lang="en-US"/>
        </a:p>
      </dgm:t>
    </dgm:pt>
    <dgm:pt modelId="{80849F17-BEC5-4C99-82AB-02421FD2B35C}" type="sibTrans" cxnId="{E9BF62B5-C770-4175-9169-E07477969234}">
      <dgm:prSet/>
      <dgm:spPr/>
      <dgm:t>
        <a:bodyPr/>
        <a:lstStyle/>
        <a:p>
          <a:endParaRPr lang="en-US"/>
        </a:p>
      </dgm:t>
    </dgm:pt>
    <dgm:pt modelId="{8E8F9501-FE0C-4491-9952-0AC05B951223}" type="pres">
      <dgm:prSet presAssocID="{17B855EB-D22C-442C-9DF6-943517A19A22}" presName="outerComposite" presStyleCnt="0">
        <dgm:presLayoutVars>
          <dgm:chMax val="5"/>
          <dgm:dir/>
          <dgm:resizeHandles val="exact"/>
        </dgm:presLayoutVars>
      </dgm:prSet>
      <dgm:spPr/>
    </dgm:pt>
    <dgm:pt modelId="{7D4CB3AE-8DC3-4931-8ABA-4B359F47340A}" type="pres">
      <dgm:prSet presAssocID="{17B855EB-D22C-442C-9DF6-943517A19A22}" presName="dummyMaxCanvas" presStyleCnt="0">
        <dgm:presLayoutVars/>
      </dgm:prSet>
      <dgm:spPr/>
    </dgm:pt>
    <dgm:pt modelId="{D7E28207-4786-4D60-8E4A-719537F41976}" type="pres">
      <dgm:prSet presAssocID="{17B855EB-D22C-442C-9DF6-943517A19A22}" presName="FourNodes_1" presStyleLbl="node1" presStyleIdx="0" presStyleCnt="4">
        <dgm:presLayoutVars>
          <dgm:bulletEnabled val="1"/>
        </dgm:presLayoutVars>
      </dgm:prSet>
      <dgm:spPr/>
    </dgm:pt>
    <dgm:pt modelId="{7E9679E0-C95B-40A2-93DF-0BD77D75100A}" type="pres">
      <dgm:prSet presAssocID="{17B855EB-D22C-442C-9DF6-943517A19A22}" presName="FourNodes_2" presStyleLbl="node1" presStyleIdx="1" presStyleCnt="4">
        <dgm:presLayoutVars>
          <dgm:bulletEnabled val="1"/>
        </dgm:presLayoutVars>
      </dgm:prSet>
      <dgm:spPr/>
    </dgm:pt>
    <dgm:pt modelId="{070B9DC6-323A-4729-A5CA-34E819606098}" type="pres">
      <dgm:prSet presAssocID="{17B855EB-D22C-442C-9DF6-943517A19A22}" presName="FourNodes_3" presStyleLbl="node1" presStyleIdx="2" presStyleCnt="4">
        <dgm:presLayoutVars>
          <dgm:bulletEnabled val="1"/>
        </dgm:presLayoutVars>
      </dgm:prSet>
      <dgm:spPr/>
    </dgm:pt>
    <dgm:pt modelId="{01F161C9-9332-49CC-A14F-F2BE8F1783AD}" type="pres">
      <dgm:prSet presAssocID="{17B855EB-D22C-442C-9DF6-943517A19A22}" presName="FourNodes_4" presStyleLbl="node1" presStyleIdx="3" presStyleCnt="4">
        <dgm:presLayoutVars>
          <dgm:bulletEnabled val="1"/>
        </dgm:presLayoutVars>
      </dgm:prSet>
      <dgm:spPr/>
    </dgm:pt>
    <dgm:pt modelId="{0AFF80A8-80A5-415E-8993-0C7515044875}" type="pres">
      <dgm:prSet presAssocID="{17B855EB-D22C-442C-9DF6-943517A19A22}" presName="FourConn_1-2" presStyleLbl="fgAccFollowNode1" presStyleIdx="0" presStyleCnt="3">
        <dgm:presLayoutVars>
          <dgm:bulletEnabled val="1"/>
        </dgm:presLayoutVars>
      </dgm:prSet>
      <dgm:spPr/>
    </dgm:pt>
    <dgm:pt modelId="{9AE448EB-7BFB-4B8B-BF8F-0F82BE4FF62D}" type="pres">
      <dgm:prSet presAssocID="{17B855EB-D22C-442C-9DF6-943517A19A22}" presName="FourConn_2-3" presStyleLbl="fgAccFollowNode1" presStyleIdx="1" presStyleCnt="3">
        <dgm:presLayoutVars>
          <dgm:bulletEnabled val="1"/>
        </dgm:presLayoutVars>
      </dgm:prSet>
      <dgm:spPr/>
    </dgm:pt>
    <dgm:pt modelId="{C35BF513-6381-4BC6-866D-A0F102828F2C}" type="pres">
      <dgm:prSet presAssocID="{17B855EB-D22C-442C-9DF6-943517A19A22}" presName="FourConn_3-4" presStyleLbl="fgAccFollowNode1" presStyleIdx="2" presStyleCnt="3">
        <dgm:presLayoutVars>
          <dgm:bulletEnabled val="1"/>
        </dgm:presLayoutVars>
      </dgm:prSet>
      <dgm:spPr/>
    </dgm:pt>
    <dgm:pt modelId="{99253D96-DCA5-4226-84DE-EDE615F4E5AF}" type="pres">
      <dgm:prSet presAssocID="{17B855EB-D22C-442C-9DF6-943517A19A22}" presName="FourNodes_1_text" presStyleLbl="node1" presStyleIdx="3" presStyleCnt="4">
        <dgm:presLayoutVars>
          <dgm:bulletEnabled val="1"/>
        </dgm:presLayoutVars>
      </dgm:prSet>
      <dgm:spPr/>
    </dgm:pt>
    <dgm:pt modelId="{657F5E40-9F4D-4B38-8EE7-7CDDA2C310D0}" type="pres">
      <dgm:prSet presAssocID="{17B855EB-D22C-442C-9DF6-943517A19A22}" presName="FourNodes_2_text" presStyleLbl="node1" presStyleIdx="3" presStyleCnt="4">
        <dgm:presLayoutVars>
          <dgm:bulletEnabled val="1"/>
        </dgm:presLayoutVars>
      </dgm:prSet>
      <dgm:spPr/>
    </dgm:pt>
    <dgm:pt modelId="{3BAE6D34-9389-46C3-AA02-2A0B06E4BD94}" type="pres">
      <dgm:prSet presAssocID="{17B855EB-D22C-442C-9DF6-943517A19A22}" presName="FourNodes_3_text" presStyleLbl="node1" presStyleIdx="3" presStyleCnt="4">
        <dgm:presLayoutVars>
          <dgm:bulletEnabled val="1"/>
        </dgm:presLayoutVars>
      </dgm:prSet>
      <dgm:spPr/>
    </dgm:pt>
    <dgm:pt modelId="{5BC228ED-EA42-4E85-A843-1FCF9274FA57}" type="pres">
      <dgm:prSet presAssocID="{17B855EB-D22C-442C-9DF6-943517A19A2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776221A-AF52-4C6C-8672-FA4939C40602}" type="presOf" srcId="{47F160DF-C206-4E1F-B011-AA061E7DA14B}" destId="{7E9679E0-C95B-40A2-93DF-0BD77D75100A}" srcOrd="0" destOrd="0" presId="urn:microsoft.com/office/officeart/2005/8/layout/vProcess5"/>
    <dgm:cxn modelId="{D614F545-BC94-4021-B677-F92FE7A03876}" type="presOf" srcId="{A4373A56-8B63-47C2-B947-81EC96282E98}" destId="{01F161C9-9332-49CC-A14F-F2BE8F1783AD}" srcOrd="0" destOrd="0" presId="urn:microsoft.com/office/officeart/2005/8/layout/vProcess5"/>
    <dgm:cxn modelId="{1CDAD771-E5A6-4665-B3DD-960069864DFE}" type="presOf" srcId="{A4373A56-8B63-47C2-B947-81EC96282E98}" destId="{5BC228ED-EA42-4E85-A843-1FCF9274FA57}" srcOrd="1" destOrd="0" presId="urn:microsoft.com/office/officeart/2005/8/layout/vProcess5"/>
    <dgm:cxn modelId="{2B38B37A-E323-4C3E-897A-B3AC68065680}" type="presOf" srcId="{17B855EB-D22C-442C-9DF6-943517A19A22}" destId="{8E8F9501-FE0C-4491-9952-0AC05B951223}" srcOrd="0" destOrd="0" presId="urn:microsoft.com/office/officeart/2005/8/layout/vProcess5"/>
    <dgm:cxn modelId="{0075BE8B-F0DB-48D5-9B10-A62DA69711D2}" type="presOf" srcId="{52CD9911-E8B4-4FEA-8B45-CE5C5024716D}" destId="{0AFF80A8-80A5-415E-8993-0C7515044875}" srcOrd="0" destOrd="0" presId="urn:microsoft.com/office/officeart/2005/8/layout/vProcess5"/>
    <dgm:cxn modelId="{5E50518D-3E1A-43B8-98D2-11384BDF4535}" type="presOf" srcId="{2CA709DE-A0B4-4D04-BCCB-1BEC5BE083C3}" destId="{3BAE6D34-9389-46C3-AA02-2A0B06E4BD94}" srcOrd="1" destOrd="0" presId="urn:microsoft.com/office/officeart/2005/8/layout/vProcess5"/>
    <dgm:cxn modelId="{01B8088F-3FAA-4D58-98DF-3F2B3A299744}" srcId="{17B855EB-D22C-442C-9DF6-943517A19A22}" destId="{47F160DF-C206-4E1F-B011-AA061E7DA14B}" srcOrd="1" destOrd="0" parTransId="{E6AE91E9-8131-44BF-A89B-EE2D6BEE67B9}" sibTransId="{94F2F1C5-FA7B-4670-9FDB-F14C95A2CF46}"/>
    <dgm:cxn modelId="{B2F7FF9A-3952-4F4A-8704-BBE6DC3C146E}" type="presOf" srcId="{2CA709DE-A0B4-4D04-BCCB-1BEC5BE083C3}" destId="{070B9DC6-323A-4729-A5CA-34E819606098}" srcOrd="0" destOrd="0" presId="urn:microsoft.com/office/officeart/2005/8/layout/vProcess5"/>
    <dgm:cxn modelId="{74B9D4A1-CBEF-47E1-9C76-27EC09DBADD8}" type="presOf" srcId="{47F160DF-C206-4E1F-B011-AA061E7DA14B}" destId="{657F5E40-9F4D-4B38-8EE7-7CDDA2C310D0}" srcOrd="1" destOrd="0" presId="urn:microsoft.com/office/officeart/2005/8/layout/vProcess5"/>
    <dgm:cxn modelId="{60033BA5-26AB-4E57-9776-068FF2E32ABC}" srcId="{17B855EB-D22C-442C-9DF6-943517A19A22}" destId="{BF326C2F-D31F-4715-9327-1500EE3ACAFB}" srcOrd="0" destOrd="0" parTransId="{FF16B5A6-24E3-473B-B585-BA2E289EB769}" sibTransId="{52CD9911-E8B4-4FEA-8B45-CE5C5024716D}"/>
    <dgm:cxn modelId="{E9BF62B5-C770-4175-9169-E07477969234}" srcId="{17B855EB-D22C-442C-9DF6-943517A19A22}" destId="{A4373A56-8B63-47C2-B947-81EC96282E98}" srcOrd="3" destOrd="0" parTransId="{5E22B4CD-A35F-487E-B512-60AA2995461C}" sibTransId="{80849F17-BEC5-4C99-82AB-02421FD2B35C}"/>
    <dgm:cxn modelId="{8962FBC1-2311-4FE9-A9FC-43B5E841F9D6}" srcId="{17B855EB-D22C-442C-9DF6-943517A19A22}" destId="{2CA709DE-A0B4-4D04-BCCB-1BEC5BE083C3}" srcOrd="2" destOrd="0" parTransId="{AFAF50C4-0860-411E-BA9C-5D2FF55E973D}" sibTransId="{26B00208-944C-44D4-8DBA-3F90F203A6AB}"/>
    <dgm:cxn modelId="{8D962FD7-F3DA-41A8-9E7A-896B14128396}" type="presOf" srcId="{BF326C2F-D31F-4715-9327-1500EE3ACAFB}" destId="{99253D96-DCA5-4226-84DE-EDE615F4E5AF}" srcOrd="1" destOrd="0" presId="urn:microsoft.com/office/officeart/2005/8/layout/vProcess5"/>
    <dgm:cxn modelId="{41C09FF0-45C0-47C3-9589-41FC0AA1E0F5}" type="presOf" srcId="{BF326C2F-D31F-4715-9327-1500EE3ACAFB}" destId="{D7E28207-4786-4D60-8E4A-719537F41976}" srcOrd="0" destOrd="0" presId="urn:microsoft.com/office/officeart/2005/8/layout/vProcess5"/>
    <dgm:cxn modelId="{0665F9F3-9B28-4D87-8E37-C3C6C9C4C536}" type="presOf" srcId="{94F2F1C5-FA7B-4670-9FDB-F14C95A2CF46}" destId="{9AE448EB-7BFB-4B8B-BF8F-0F82BE4FF62D}" srcOrd="0" destOrd="0" presId="urn:microsoft.com/office/officeart/2005/8/layout/vProcess5"/>
    <dgm:cxn modelId="{CF2E94F4-CB93-48A9-BFE6-19FEA6BFD4BB}" type="presOf" srcId="{26B00208-944C-44D4-8DBA-3F90F203A6AB}" destId="{C35BF513-6381-4BC6-866D-A0F102828F2C}" srcOrd="0" destOrd="0" presId="urn:microsoft.com/office/officeart/2005/8/layout/vProcess5"/>
    <dgm:cxn modelId="{8F754754-6AD2-4A49-B95C-500509B93CF9}" type="presParOf" srcId="{8E8F9501-FE0C-4491-9952-0AC05B951223}" destId="{7D4CB3AE-8DC3-4931-8ABA-4B359F47340A}" srcOrd="0" destOrd="0" presId="urn:microsoft.com/office/officeart/2005/8/layout/vProcess5"/>
    <dgm:cxn modelId="{1AFCF538-3688-4D39-AAF0-7798CC386C88}" type="presParOf" srcId="{8E8F9501-FE0C-4491-9952-0AC05B951223}" destId="{D7E28207-4786-4D60-8E4A-719537F41976}" srcOrd="1" destOrd="0" presId="urn:microsoft.com/office/officeart/2005/8/layout/vProcess5"/>
    <dgm:cxn modelId="{81804D2A-4DE3-496D-A986-EE5DF50EC28A}" type="presParOf" srcId="{8E8F9501-FE0C-4491-9952-0AC05B951223}" destId="{7E9679E0-C95B-40A2-93DF-0BD77D75100A}" srcOrd="2" destOrd="0" presId="urn:microsoft.com/office/officeart/2005/8/layout/vProcess5"/>
    <dgm:cxn modelId="{1BE6854C-9879-4AD8-989D-1330F08DD6F0}" type="presParOf" srcId="{8E8F9501-FE0C-4491-9952-0AC05B951223}" destId="{070B9DC6-323A-4729-A5CA-34E819606098}" srcOrd="3" destOrd="0" presId="urn:microsoft.com/office/officeart/2005/8/layout/vProcess5"/>
    <dgm:cxn modelId="{C27C0F2C-1F0F-4001-8785-C56067713A1B}" type="presParOf" srcId="{8E8F9501-FE0C-4491-9952-0AC05B951223}" destId="{01F161C9-9332-49CC-A14F-F2BE8F1783AD}" srcOrd="4" destOrd="0" presId="urn:microsoft.com/office/officeart/2005/8/layout/vProcess5"/>
    <dgm:cxn modelId="{55E3DAAE-9764-4E72-97D1-7B86A50E69D6}" type="presParOf" srcId="{8E8F9501-FE0C-4491-9952-0AC05B951223}" destId="{0AFF80A8-80A5-415E-8993-0C7515044875}" srcOrd="5" destOrd="0" presId="urn:microsoft.com/office/officeart/2005/8/layout/vProcess5"/>
    <dgm:cxn modelId="{3B1AA878-3F69-4F4D-BCAC-F0A85EB90665}" type="presParOf" srcId="{8E8F9501-FE0C-4491-9952-0AC05B951223}" destId="{9AE448EB-7BFB-4B8B-BF8F-0F82BE4FF62D}" srcOrd="6" destOrd="0" presId="urn:microsoft.com/office/officeart/2005/8/layout/vProcess5"/>
    <dgm:cxn modelId="{AE32DCE8-E174-47E4-9907-6805E9858F1C}" type="presParOf" srcId="{8E8F9501-FE0C-4491-9952-0AC05B951223}" destId="{C35BF513-6381-4BC6-866D-A0F102828F2C}" srcOrd="7" destOrd="0" presId="urn:microsoft.com/office/officeart/2005/8/layout/vProcess5"/>
    <dgm:cxn modelId="{B02A0C84-4013-44B3-86E8-1172F0FD3952}" type="presParOf" srcId="{8E8F9501-FE0C-4491-9952-0AC05B951223}" destId="{99253D96-DCA5-4226-84DE-EDE615F4E5AF}" srcOrd="8" destOrd="0" presId="urn:microsoft.com/office/officeart/2005/8/layout/vProcess5"/>
    <dgm:cxn modelId="{7FDF0826-6E5C-4F5C-A5D0-1BD93D43B71C}" type="presParOf" srcId="{8E8F9501-FE0C-4491-9952-0AC05B951223}" destId="{657F5E40-9F4D-4B38-8EE7-7CDDA2C310D0}" srcOrd="9" destOrd="0" presId="urn:microsoft.com/office/officeart/2005/8/layout/vProcess5"/>
    <dgm:cxn modelId="{723D9ECA-2440-477F-9DE7-48CE5283EE4B}" type="presParOf" srcId="{8E8F9501-FE0C-4491-9952-0AC05B951223}" destId="{3BAE6D34-9389-46C3-AA02-2A0B06E4BD94}" srcOrd="10" destOrd="0" presId="urn:microsoft.com/office/officeart/2005/8/layout/vProcess5"/>
    <dgm:cxn modelId="{9B56773F-AFBC-4A12-A8F5-F2236DC46629}" type="presParOf" srcId="{8E8F9501-FE0C-4491-9952-0AC05B951223}" destId="{5BC228ED-EA42-4E85-A843-1FCF9274FA5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74D658-F3BC-46EC-B88E-2EE41DD087C8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5327FE-D449-474F-85C9-DFB5870DDDCF}">
      <dgm:prSet/>
      <dgm:spPr/>
      <dgm:t>
        <a:bodyPr/>
        <a:lstStyle/>
        <a:p>
          <a:r>
            <a:rPr lang="en-US" b="1"/>
            <a:t>TỔN THƯƠNG TRỰC TIẾP RÁCH , ĐỨT</a:t>
          </a:r>
          <a:endParaRPr lang="en-US"/>
        </a:p>
      </dgm:t>
    </dgm:pt>
    <dgm:pt modelId="{A3B0A73F-CE8F-43C0-9603-BD64854DB27B}" type="parTrans" cxnId="{F0DC0603-8F65-4880-8FB3-9E602606292F}">
      <dgm:prSet/>
      <dgm:spPr/>
      <dgm:t>
        <a:bodyPr/>
        <a:lstStyle/>
        <a:p>
          <a:endParaRPr lang="en-US"/>
        </a:p>
      </dgm:t>
    </dgm:pt>
    <dgm:pt modelId="{0F1928B0-173D-47A2-948E-E2FA6093291C}" type="sibTrans" cxnId="{F0DC0603-8F65-4880-8FB3-9E602606292F}">
      <dgm:prSet/>
      <dgm:spPr/>
      <dgm:t>
        <a:bodyPr/>
        <a:lstStyle/>
        <a:p>
          <a:endParaRPr lang="en-US"/>
        </a:p>
      </dgm:t>
    </dgm:pt>
    <dgm:pt modelId="{9B62D0B8-6576-49B2-B158-FDC08F256D6F}">
      <dgm:prSet/>
      <dgm:spPr/>
      <dgm:t>
        <a:bodyPr/>
        <a:lstStyle/>
        <a:p>
          <a:r>
            <a:rPr lang="en-US" b="1"/>
            <a:t>BIỂU HIỆN LS KHÔNG PHẢI LUÔN LUÔN RÕ RÀNG</a:t>
          </a:r>
          <a:br>
            <a:rPr lang="vi-VN" b="1"/>
          </a:br>
          <a:r>
            <a:rPr lang="vi-VN" b="0">
              <a:solidFill>
                <a:srgbClr val="00B050"/>
              </a:solidFill>
            </a:rPr>
            <a:t>(</a:t>
          </a:r>
          <a:r>
            <a:rPr lang="fr-FR" b="0">
              <a:solidFill>
                <a:srgbClr val="00B050"/>
              </a:solidFill>
            </a:rPr>
            <a:t>Dù thường là ồ </a:t>
          </a:r>
          <a:r>
            <a:rPr lang="vi-VN" b="0">
              <a:solidFill>
                <a:srgbClr val="00B050"/>
              </a:solidFill>
            </a:rPr>
            <a:t>ạt)</a:t>
          </a:r>
          <a:endParaRPr lang="en-US" b="0">
            <a:solidFill>
              <a:srgbClr val="00B050"/>
            </a:solidFill>
          </a:endParaRPr>
        </a:p>
      </dgm:t>
    </dgm:pt>
    <dgm:pt modelId="{E7620E99-0779-4CAC-8635-8C4F133C27A2}" type="parTrans" cxnId="{6F7D8DA0-5243-4F3E-890B-0E82BBC54B50}">
      <dgm:prSet/>
      <dgm:spPr/>
      <dgm:t>
        <a:bodyPr/>
        <a:lstStyle/>
        <a:p>
          <a:endParaRPr lang="en-US"/>
        </a:p>
      </dgm:t>
    </dgm:pt>
    <dgm:pt modelId="{1774E350-963D-4135-808A-56FAFC18B478}" type="sibTrans" cxnId="{6F7D8DA0-5243-4F3E-890B-0E82BBC54B50}">
      <dgm:prSet/>
      <dgm:spPr/>
      <dgm:t>
        <a:bodyPr/>
        <a:lstStyle/>
        <a:p>
          <a:endParaRPr lang="en-US"/>
        </a:p>
      </dgm:t>
    </dgm:pt>
    <dgm:pt modelId="{CB39E03A-8282-43FF-B2B9-9198A880100D}">
      <dgm:prSet/>
      <dgm:spPr/>
      <dgm:t>
        <a:bodyPr/>
        <a:lstStyle/>
        <a:p>
          <a:r>
            <a:rPr lang="en-US" b="1"/>
            <a:t>GIẢ PHÌNH HAY THÔNG ĐỘNG TĨNH MẠCH</a:t>
          </a:r>
          <a:endParaRPr lang="en-US"/>
        </a:p>
      </dgm:t>
    </dgm:pt>
    <dgm:pt modelId="{894076C5-141F-4666-9939-00C0465F5BDC}" type="parTrans" cxnId="{94657EDC-3811-48B7-89C1-1E95054F9F04}">
      <dgm:prSet/>
      <dgm:spPr/>
      <dgm:t>
        <a:bodyPr/>
        <a:lstStyle/>
        <a:p>
          <a:endParaRPr lang="en-US"/>
        </a:p>
      </dgm:t>
    </dgm:pt>
    <dgm:pt modelId="{682F928C-0960-42D9-BA2E-E1F10EAEA756}" type="sibTrans" cxnId="{94657EDC-3811-48B7-89C1-1E95054F9F04}">
      <dgm:prSet/>
      <dgm:spPr/>
      <dgm:t>
        <a:bodyPr/>
        <a:lstStyle/>
        <a:p>
          <a:endParaRPr lang="en-US"/>
        </a:p>
      </dgm:t>
    </dgm:pt>
    <dgm:pt modelId="{93FBB5DB-4CD4-449A-86E1-0366DC91DAB4}">
      <dgm:prSet/>
      <dgm:spPr/>
      <dgm:t>
        <a:bodyPr/>
        <a:lstStyle/>
        <a:p>
          <a:r>
            <a:rPr lang="en-US" b="1"/>
            <a:t>TỶ LỆ CẮT CHI 9%</a:t>
          </a:r>
          <a:endParaRPr lang="en-US"/>
        </a:p>
      </dgm:t>
    </dgm:pt>
    <dgm:pt modelId="{E5FBBEF8-04EC-47E6-954D-44F6451AE253}" type="parTrans" cxnId="{4EA2D4A3-E7A7-457B-87B3-F9FBD531266A}">
      <dgm:prSet/>
      <dgm:spPr/>
      <dgm:t>
        <a:bodyPr/>
        <a:lstStyle/>
        <a:p>
          <a:endParaRPr lang="en-US"/>
        </a:p>
      </dgm:t>
    </dgm:pt>
    <dgm:pt modelId="{F5909EFE-5C56-411E-B83D-DCD33B0C6019}" type="sibTrans" cxnId="{4EA2D4A3-E7A7-457B-87B3-F9FBD531266A}">
      <dgm:prSet/>
      <dgm:spPr/>
      <dgm:t>
        <a:bodyPr/>
        <a:lstStyle/>
        <a:p>
          <a:endParaRPr lang="en-US"/>
        </a:p>
      </dgm:t>
    </dgm:pt>
    <dgm:pt modelId="{1D073B46-AFDB-4958-8632-A3B395AA5967}" type="pres">
      <dgm:prSet presAssocID="{A474D658-F3BC-46EC-B88E-2EE41DD087C8}" presName="Name0" presStyleCnt="0">
        <dgm:presLayoutVars>
          <dgm:dir/>
          <dgm:animLvl val="lvl"/>
          <dgm:resizeHandles val="exact"/>
        </dgm:presLayoutVars>
      </dgm:prSet>
      <dgm:spPr/>
    </dgm:pt>
    <dgm:pt modelId="{4577D22B-7D15-4B66-A359-42B5459A03F4}" type="pres">
      <dgm:prSet presAssocID="{93FBB5DB-4CD4-449A-86E1-0366DC91DAB4}" presName="boxAndChildren" presStyleCnt="0"/>
      <dgm:spPr/>
    </dgm:pt>
    <dgm:pt modelId="{E7D69977-97B9-4BE0-B196-FAD84EC6C267}" type="pres">
      <dgm:prSet presAssocID="{93FBB5DB-4CD4-449A-86E1-0366DC91DAB4}" presName="parentTextBox" presStyleLbl="node1" presStyleIdx="0" presStyleCnt="4"/>
      <dgm:spPr/>
    </dgm:pt>
    <dgm:pt modelId="{204F4961-E2AD-4F48-8767-2F2F01FC4EB4}" type="pres">
      <dgm:prSet presAssocID="{682F928C-0960-42D9-BA2E-E1F10EAEA756}" presName="sp" presStyleCnt="0"/>
      <dgm:spPr/>
    </dgm:pt>
    <dgm:pt modelId="{38399184-38A9-4BDF-9C1D-1FDD1C82E7B7}" type="pres">
      <dgm:prSet presAssocID="{CB39E03A-8282-43FF-B2B9-9198A880100D}" presName="arrowAndChildren" presStyleCnt="0"/>
      <dgm:spPr/>
    </dgm:pt>
    <dgm:pt modelId="{39FF472B-9FCC-4930-83E8-B78B9B231BDC}" type="pres">
      <dgm:prSet presAssocID="{CB39E03A-8282-43FF-B2B9-9198A880100D}" presName="parentTextArrow" presStyleLbl="node1" presStyleIdx="1" presStyleCnt="4"/>
      <dgm:spPr/>
    </dgm:pt>
    <dgm:pt modelId="{EE027A72-ED7E-450B-AA12-AA9D61818E6A}" type="pres">
      <dgm:prSet presAssocID="{1774E350-963D-4135-808A-56FAFC18B478}" presName="sp" presStyleCnt="0"/>
      <dgm:spPr/>
    </dgm:pt>
    <dgm:pt modelId="{CF2D6D01-2A24-480A-859A-E3BC957DF21A}" type="pres">
      <dgm:prSet presAssocID="{9B62D0B8-6576-49B2-B158-FDC08F256D6F}" presName="arrowAndChildren" presStyleCnt="0"/>
      <dgm:spPr/>
    </dgm:pt>
    <dgm:pt modelId="{F91471C7-D759-4D84-942A-CC4D242B2602}" type="pres">
      <dgm:prSet presAssocID="{9B62D0B8-6576-49B2-B158-FDC08F256D6F}" presName="parentTextArrow" presStyleLbl="node1" presStyleIdx="2" presStyleCnt="4"/>
      <dgm:spPr/>
    </dgm:pt>
    <dgm:pt modelId="{D7697BD4-5977-4B1F-8FA6-078585F0833D}" type="pres">
      <dgm:prSet presAssocID="{0F1928B0-173D-47A2-948E-E2FA6093291C}" presName="sp" presStyleCnt="0"/>
      <dgm:spPr/>
    </dgm:pt>
    <dgm:pt modelId="{FF5844BE-A7BD-4904-B443-0986E7A26460}" type="pres">
      <dgm:prSet presAssocID="{F95327FE-D449-474F-85C9-DFB5870DDDCF}" presName="arrowAndChildren" presStyleCnt="0"/>
      <dgm:spPr/>
    </dgm:pt>
    <dgm:pt modelId="{3676AE06-2273-444A-AAE9-D56504C9B89C}" type="pres">
      <dgm:prSet presAssocID="{F95327FE-D449-474F-85C9-DFB5870DDDCF}" presName="parentTextArrow" presStyleLbl="node1" presStyleIdx="3" presStyleCnt="4"/>
      <dgm:spPr/>
    </dgm:pt>
  </dgm:ptLst>
  <dgm:cxnLst>
    <dgm:cxn modelId="{F0DC0603-8F65-4880-8FB3-9E602606292F}" srcId="{A474D658-F3BC-46EC-B88E-2EE41DD087C8}" destId="{F95327FE-D449-474F-85C9-DFB5870DDDCF}" srcOrd="0" destOrd="0" parTransId="{A3B0A73F-CE8F-43C0-9603-BD64854DB27B}" sibTransId="{0F1928B0-173D-47A2-948E-E2FA6093291C}"/>
    <dgm:cxn modelId="{798CA717-9F74-4DFD-BE0D-934575B66279}" type="presOf" srcId="{A474D658-F3BC-46EC-B88E-2EE41DD087C8}" destId="{1D073B46-AFDB-4958-8632-A3B395AA5967}" srcOrd="0" destOrd="0" presId="urn:microsoft.com/office/officeart/2005/8/layout/process4"/>
    <dgm:cxn modelId="{4AA24239-188D-4744-AB9E-28C01DB9FBD4}" type="presOf" srcId="{93FBB5DB-4CD4-449A-86E1-0366DC91DAB4}" destId="{E7D69977-97B9-4BE0-B196-FAD84EC6C267}" srcOrd="0" destOrd="0" presId="urn:microsoft.com/office/officeart/2005/8/layout/process4"/>
    <dgm:cxn modelId="{C3A3BA57-884F-421B-AC79-09184D852969}" type="presOf" srcId="{F95327FE-D449-474F-85C9-DFB5870DDDCF}" destId="{3676AE06-2273-444A-AAE9-D56504C9B89C}" srcOrd="0" destOrd="0" presId="urn:microsoft.com/office/officeart/2005/8/layout/process4"/>
    <dgm:cxn modelId="{6F7D8DA0-5243-4F3E-890B-0E82BBC54B50}" srcId="{A474D658-F3BC-46EC-B88E-2EE41DD087C8}" destId="{9B62D0B8-6576-49B2-B158-FDC08F256D6F}" srcOrd="1" destOrd="0" parTransId="{E7620E99-0779-4CAC-8635-8C4F133C27A2}" sibTransId="{1774E350-963D-4135-808A-56FAFC18B478}"/>
    <dgm:cxn modelId="{4EA2D4A3-E7A7-457B-87B3-F9FBD531266A}" srcId="{A474D658-F3BC-46EC-B88E-2EE41DD087C8}" destId="{93FBB5DB-4CD4-449A-86E1-0366DC91DAB4}" srcOrd="3" destOrd="0" parTransId="{E5FBBEF8-04EC-47E6-954D-44F6451AE253}" sibTransId="{F5909EFE-5C56-411E-B83D-DCD33B0C6019}"/>
    <dgm:cxn modelId="{40A393A8-2074-4A1D-AFB4-3678F7A9A58D}" type="presOf" srcId="{9B62D0B8-6576-49B2-B158-FDC08F256D6F}" destId="{F91471C7-D759-4D84-942A-CC4D242B2602}" srcOrd="0" destOrd="0" presId="urn:microsoft.com/office/officeart/2005/8/layout/process4"/>
    <dgm:cxn modelId="{41A261CE-680C-4B52-83B2-5CB7EB006DF0}" type="presOf" srcId="{CB39E03A-8282-43FF-B2B9-9198A880100D}" destId="{39FF472B-9FCC-4930-83E8-B78B9B231BDC}" srcOrd="0" destOrd="0" presId="urn:microsoft.com/office/officeart/2005/8/layout/process4"/>
    <dgm:cxn modelId="{94657EDC-3811-48B7-89C1-1E95054F9F04}" srcId="{A474D658-F3BC-46EC-B88E-2EE41DD087C8}" destId="{CB39E03A-8282-43FF-B2B9-9198A880100D}" srcOrd="2" destOrd="0" parTransId="{894076C5-141F-4666-9939-00C0465F5BDC}" sibTransId="{682F928C-0960-42D9-BA2E-E1F10EAEA756}"/>
    <dgm:cxn modelId="{41CDAE8A-7CAF-429B-B3BC-D2CDC4348DDC}" type="presParOf" srcId="{1D073B46-AFDB-4958-8632-A3B395AA5967}" destId="{4577D22B-7D15-4B66-A359-42B5459A03F4}" srcOrd="0" destOrd="0" presId="urn:microsoft.com/office/officeart/2005/8/layout/process4"/>
    <dgm:cxn modelId="{BD00C36C-2B01-4871-BF4E-D5B9B14B1921}" type="presParOf" srcId="{4577D22B-7D15-4B66-A359-42B5459A03F4}" destId="{E7D69977-97B9-4BE0-B196-FAD84EC6C267}" srcOrd="0" destOrd="0" presId="urn:microsoft.com/office/officeart/2005/8/layout/process4"/>
    <dgm:cxn modelId="{84A357F9-0361-4AB0-9F7E-3C5260421FC5}" type="presParOf" srcId="{1D073B46-AFDB-4958-8632-A3B395AA5967}" destId="{204F4961-E2AD-4F48-8767-2F2F01FC4EB4}" srcOrd="1" destOrd="0" presId="urn:microsoft.com/office/officeart/2005/8/layout/process4"/>
    <dgm:cxn modelId="{4643F1F8-515F-4CC1-AE81-0C0EDC636470}" type="presParOf" srcId="{1D073B46-AFDB-4958-8632-A3B395AA5967}" destId="{38399184-38A9-4BDF-9C1D-1FDD1C82E7B7}" srcOrd="2" destOrd="0" presId="urn:microsoft.com/office/officeart/2005/8/layout/process4"/>
    <dgm:cxn modelId="{557FC50C-E592-4E3E-BDDF-4BD6F209807C}" type="presParOf" srcId="{38399184-38A9-4BDF-9C1D-1FDD1C82E7B7}" destId="{39FF472B-9FCC-4930-83E8-B78B9B231BDC}" srcOrd="0" destOrd="0" presId="urn:microsoft.com/office/officeart/2005/8/layout/process4"/>
    <dgm:cxn modelId="{032E282B-62B6-4CE0-A546-9EB04898C2DB}" type="presParOf" srcId="{1D073B46-AFDB-4958-8632-A3B395AA5967}" destId="{EE027A72-ED7E-450B-AA12-AA9D61818E6A}" srcOrd="3" destOrd="0" presId="urn:microsoft.com/office/officeart/2005/8/layout/process4"/>
    <dgm:cxn modelId="{830485F7-AC6B-4922-9D73-7C134EEFBCC2}" type="presParOf" srcId="{1D073B46-AFDB-4958-8632-A3B395AA5967}" destId="{CF2D6D01-2A24-480A-859A-E3BC957DF21A}" srcOrd="4" destOrd="0" presId="urn:microsoft.com/office/officeart/2005/8/layout/process4"/>
    <dgm:cxn modelId="{B4D4EAB3-62C1-4B8B-AB91-4F3D721B268E}" type="presParOf" srcId="{CF2D6D01-2A24-480A-859A-E3BC957DF21A}" destId="{F91471C7-D759-4D84-942A-CC4D242B2602}" srcOrd="0" destOrd="0" presId="urn:microsoft.com/office/officeart/2005/8/layout/process4"/>
    <dgm:cxn modelId="{EBEC655A-2784-4B99-AE0F-E92E8115EA28}" type="presParOf" srcId="{1D073B46-AFDB-4958-8632-A3B395AA5967}" destId="{D7697BD4-5977-4B1F-8FA6-078585F0833D}" srcOrd="5" destOrd="0" presId="urn:microsoft.com/office/officeart/2005/8/layout/process4"/>
    <dgm:cxn modelId="{1F705C35-FDFE-4E5E-80ED-EBEB62920A54}" type="presParOf" srcId="{1D073B46-AFDB-4958-8632-A3B395AA5967}" destId="{FF5844BE-A7BD-4904-B443-0986E7A26460}" srcOrd="6" destOrd="0" presId="urn:microsoft.com/office/officeart/2005/8/layout/process4"/>
    <dgm:cxn modelId="{AD9CD421-5A7C-4124-9000-DADE4BA1C600}" type="presParOf" srcId="{FF5844BE-A7BD-4904-B443-0986E7A26460}" destId="{3676AE06-2273-444A-AAE9-D56504C9B8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03BE7B-542C-4512-992F-5E9825A4688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7D997A-9580-4546-B9CB-861FFB93A1EB}">
      <dgm:prSet/>
      <dgm:spPr/>
      <dgm:t>
        <a:bodyPr/>
        <a:lstStyle/>
        <a:p>
          <a:r>
            <a:rPr lang="en-US" b="1"/>
            <a:t>KIỂM SOÁT CẦM MÁU</a:t>
          </a:r>
          <a:endParaRPr lang="en-US"/>
        </a:p>
      </dgm:t>
    </dgm:pt>
    <dgm:pt modelId="{9C8E24AD-B29B-4DE6-80A4-7FC77C361673}" type="parTrans" cxnId="{527D11C3-A32D-4DFE-B40B-8557C1652A30}">
      <dgm:prSet/>
      <dgm:spPr/>
      <dgm:t>
        <a:bodyPr/>
        <a:lstStyle/>
        <a:p>
          <a:endParaRPr lang="en-US"/>
        </a:p>
      </dgm:t>
    </dgm:pt>
    <dgm:pt modelId="{0020EDAB-9CBA-4499-B9B1-622C74096F75}" type="sibTrans" cxnId="{527D11C3-A32D-4DFE-B40B-8557C1652A30}">
      <dgm:prSet/>
      <dgm:spPr/>
      <dgm:t>
        <a:bodyPr/>
        <a:lstStyle/>
        <a:p>
          <a:endParaRPr lang="en-US"/>
        </a:p>
      </dgm:t>
    </dgm:pt>
    <dgm:pt modelId="{264225EC-7377-474D-8883-11934ABB12BD}">
      <dgm:prSet/>
      <dgm:spPr/>
      <dgm:t>
        <a:bodyPr/>
        <a:lstStyle/>
        <a:p>
          <a:r>
            <a:rPr lang="en-US" sz="2300" b="1"/>
            <a:t>BĂNG ÉP CÓ TRỌNG ĐIỂM</a:t>
          </a:r>
          <a:endParaRPr lang="en-US" sz="2300"/>
        </a:p>
      </dgm:t>
    </dgm:pt>
    <dgm:pt modelId="{E8096187-69F4-489D-AD2A-85A7518C5CEA}" type="parTrans" cxnId="{B61ED364-039B-4462-97E0-79C01D122036}">
      <dgm:prSet/>
      <dgm:spPr/>
      <dgm:t>
        <a:bodyPr/>
        <a:lstStyle/>
        <a:p>
          <a:endParaRPr lang="en-US"/>
        </a:p>
      </dgm:t>
    </dgm:pt>
    <dgm:pt modelId="{D5CC08E0-7FC2-4091-90AD-4FF55D47CB20}" type="sibTrans" cxnId="{B61ED364-039B-4462-97E0-79C01D122036}">
      <dgm:prSet/>
      <dgm:spPr/>
      <dgm:t>
        <a:bodyPr/>
        <a:lstStyle/>
        <a:p>
          <a:endParaRPr lang="en-US"/>
        </a:p>
      </dgm:t>
    </dgm:pt>
    <dgm:pt modelId="{7C84C8AC-74AF-4C42-8AA4-2DB432CB8E65}">
      <dgm:prSet custT="1"/>
      <dgm:spPr/>
      <dgm:t>
        <a:bodyPr/>
        <a:lstStyle/>
        <a:p>
          <a:r>
            <a:rPr lang="en-US" sz="2300" b="1"/>
            <a:t>ĐẶT DÂY THẮT</a:t>
          </a:r>
          <a:r>
            <a:rPr lang="vi-VN" sz="2300" b="1"/>
            <a:t> </a:t>
          </a:r>
          <a:r>
            <a:rPr lang="vi-VN" sz="1800" b="0">
              <a:solidFill>
                <a:srgbClr val="00B050"/>
              </a:solidFill>
            </a:rPr>
            <a:t>Thường nới 5' q30'</a:t>
          </a:r>
          <a:endParaRPr lang="en-US" sz="2300" b="0">
            <a:solidFill>
              <a:srgbClr val="00B050"/>
            </a:solidFill>
          </a:endParaRPr>
        </a:p>
      </dgm:t>
    </dgm:pt>
    <dgm:pt modelId="{6CCCE7C8-A715-4CBB-8661-98D4A75D1F44}" type="parTrans" cxnId="{69F144FB-8324-479E-9ED7-02283F060D42}">
      <dgm:prSet/>
      <dgm:spPr/>
      <dgm:t>
        <a:bodyPr/>
        <a:lstStyle/>
        <a:p>
          <a:endParaRPr lang="en-US"/>
        </a:p>
      </dgm:t>
    </dgm:pt>
    <dgm:pt modelId="{8C628A66-1156-4572-A226-5A8AEDF093EC}" type="sibTrans" cxnId="{69F144FB-8324-479E-9ED7-02283F060D42}">
      <dgm:prSet/>
      <dgm:spPr/>
      <dgm:t>
        <a:bodyPr/>
        <a:lstStyle/>
        <a:p>
          <a:endParaRPr lang="en-US"/>
        </a:p>
      </dgm:t>
    </dgm:pt>
    <dgm:pt modelId="{27DC690A-FBC8-4231-8F78-D622B24EF138}">
      <dgm:prSet/>
      <dgm:spPr/>
      <dgm:t>
        <a:bodyPr/>
        <a:lstStyle/>
        <a:p>
          <a:r>
            <a:rPr lang="en-US" b="1"/>
            <a:t>HỒI SỨC BÙ DỊCH</a:t>
          </a:r>
          <a:endParaRPr lang="en-US"/>
        </a:p>
      </dgm:t>
    </dgm:pt>
    <dgm:pt modelId="{4E351327-C6D8-4F51-8BF4-D3D7C9152BE5}" type="parTrans" cxnId="{8B9F29B4-D155-4483-9263-F9D2422A123F}">
      <dgm:prSet/>
      <dgm:spPr/>
      <dgm:t>
        <a:bodyPr/>
        <a:lstStyle/>
        <a:p>
          <a:endParaRPr lang="en-US"/>
        </a:p>
      </dgm:t>
    </dgm:pt>
    <dgm:pt modelId="{EBEEFD58-EC6C-49CA-B149-E6B54ADCAC71}" type="sibTrans" cxnId="{8B9F29B4-D155-4483-9263-F9D2422A123F}">
      <dgm:prSet/>
      <dgm:spPr/>
      <dgm:t>
        <a:bodyPr/>
        <a:lstStyle/>
        <a:p>
          <a:endParaRPr lang="en-US"/>
        </a:p>
      </dgm:t>
    </dgm:pt>
    <dgm:pt modelId="{7F9500B3-F1C5-4D0A-9E4B-509F7F2D1D03}">
      <dgm:prSet/>
      <dgm:spPr/>
      <dgm:t>
        <a:bodyPr/>
        <a:lstStyle/>
        <a:p>
          <a:r>
            <a:rPr lang="en-US" b="1"/>
            <a:t>CỐ ĐỊNH XƯƠNG GẪY</a:t>
          </a:r>
          <a:endParaRPr lang="en-US"/>
        </a:p>
      </dgm:t>
    </dgm:pt>
    <dgm:pt modelId="{849DD6A5-107D-4432-8B02-85F3C942716D}" type="parTrans" cxnId="{14289A53-27EE-42AD-97ED-02AC28AEDED0}">
      <dgm:prSet/>
      <dgm:spPr/>
      <dgm:t>
        <a:bodyPr/>
        <a:lstStyle/>
        <a:p>
          <a:endParaRPr lang="en-US"/>
        </a:p>
      </dgm:t>
    </dgm:pt>
    <dgm:pt modelId="{3F773AB9-7EA3-4A94-BCF7-76EEF6CC1260}" type="sibTrans" cxnId="{14289A53-27EE-42AD-97ED-02AC28AEDED0}">
      <dgm:prSet/>
      <dgm:spPr/>
      <dgm:t>
        <a:bodyPr/>
        <a:lstStyle/>
        <a:p>
          <a:endParaRPr lang="en-US"/>
        </a:p>
      </dgm:t>
    </dgm:pt>
    <dgm:pt modelId="{8CE9878F-1D20-42E2-AF8A-05C13F4941B2}">
      <dgm:prSet/>
      <dgm:spPr/>
      <dgm:t>
        <a:bodyPr/>
        <a:lstStyle/>
        <a:p>
          <a:r>
            <a:rPr lang="en-US" b="1"/>
            <a:t>ĐÁNH GIÁ LẠI</a:t>
          </a:r>
          <a:endParaRPr lang="en-US"/>
        </a:p>
      </dgm:t>
    </dgm:pt>
    <dgm:pt modelId="{44C0B377-A33D-4EF8-BE4D-1522E4C1D6D0}" type="parTrans" cxnId="{AC27EAFD-20C7-429E-88D1-3C6022C17A07}">
      <dgm:prSet/>
      <dgm:spPr/>
      <dgm:t>
        <a:bodyPr/>
        <a:lstStyle/>
        <a:p>
          <a:endParaRPr lang="en-US"/>
        </a:p>
      </dgm:t>
    </dgm:pt>
    <dgm:pt modelId="{CE3F877F-5598-4209-88B3-2B3E30E99316}" type="sibTrans" cxnId="{AC27EAFD-20C7-429E-88D1-3C6022C17A07}">
      <dgm:prSet/>
      <dgm:spPr/>
      <dgm:t>
        <a:bodyPr/>
        <a:lstStyle/>
        <a:p>
          <a:endParaRPr lang="en-US"/>
        </a:p>
      </dgm:t>
    </dgm:pt>
    <dgm:pt modelId="{D5536434-8CF1-428D-B7CC-12725FE813AB}" type="pres">
      <dgm:prSet presAssocID="{6503BE7B-542C-4512-992F-5E9825A46887}" presName="linear" presStyleCnt="0">
        <dgm:presLayoutVars>
          <dgm:dir/>
          <dgm:animLvl val="lvl"/>
          <dgm:resizeHandles val="exact"/>
        </dgm:presLayoutVars>
      </dgm:prSet>
      <dgm:spPr/>
    </dgm:pt>
    <dgm:pt modelId="{4794FECD-43DE-41B4-8250-88721C731C16}" type="pres">
      <dgm:prSet presAssocID="{C97D997A-9580-4546-B9CB-861FFB93A1EB}" presName="parentLin" presStyleCnt="0"/>
      <dgm:spPr/>
    </dgm:pt>
    <dgm:pt modelId="{FD856DF0-4AD2-4DCA-8D2E-7FE7EC87B141}" type="pres">
      <dgm:prSet presAssocID="{C97D997A-9580-4546-B9CB-861FFB93A1EB}" presName="parentLeftMargin" presStyleLbl="node1" presStyleIdx="0" presStyleCnt="4"/>
      <dgm:spPr/>
    </dgm:pt>
    <dgm:pt modelId="{F0D5758F-7418-4E09-AF30-1EF0358AC1CA}" type="pres">
      <dgm:prSet presAssocID="{C97D997A-9580-4546-B9CB-861FFB93A1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ADFE49-2B6C-4DF5-8495-23FE12E738D1}" type="pres">
      <dgm:prSet presAssocID="{C97D997A-9580-4546-B9CB-861FFB93A1EB}" presName="negativeSpace" presStyleCnt="0"/>
      <dgm:spPr/>
    </dgm:pt>
    <dgm:pt modelId="{08464E56-DF72-4914-8718-02327AD4A939}" type="pres">
      <dgm:prSet presAssocID="{C97D997A-9580-4546-B9CB-861FFB93A1EB}" presName="childText" presStyleLbl="conFgAcc1" presStyleIdx="0" presStyleCnt="4">
        <dgm:presLayoutVars>
          <dgm:bulletEnabled val="1"/>
        </dgm:presLayoutVars>
      </dgm:prSet>
      <dgm:spPr/>
    </dgm:pt>
    <dgm:pt modelId="{61D83000-DE8C-4172-B334-DB473740FDD2}" type="pres">
      <dgm:prSet presAssocID="{0020EDAB-9CBA-4499-B9B1-622C74096F75}" presName="spaceBetweenRectangles" presStyleCnt="0"/>
      <dgm:spPr/>
    </dgm:pt>
    <dgm:pt modelId="{62445C02-B74E-41FA-A963-160F3C1C1119}" type="pres">
      <dgm:prSet presAssocID="{27DC690A-FBC8-4231-8F78-D622B24EF138}" presName="parentLin" presStyleCnt="0"/>
      <dgm:spPr/>
    </dgm:pt>
    <dgm:pt modelId="{219486E8-9E3D-4F68-9160-3F70A6B75A1E}" type="pres">
      <dgm:prSet presAssocID="{27DC690A-FBC8-4231-8F78-D622B24EF138}" presName="parentLeftMargin" presStyleLbl="node1" presStyleIdx="0" presStyleCnt="4"/>
      <dgm:spPr/>
    </dgm:pt>
    <dgm:pt modelId="{808AC2A0-937B-48C7-8887-1FC15BE736D7}" type="pres">
      <dgm:prSet presAssocID="{27DC690A-FBC8-4231-8F78-D622B24EF13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0E62D7-41B3-40F1-AE99-A6CF6658EE1F}" type="pres">
      <dgm:prSet presAssocID="{27DC690A-FBC8-4231-8F78-D622B24EF138}" presName="negativeSpace" presStyleCnt="0"/>
      <dgm:spPr/>
    </dgm:pt>
    <dgm:pt modelId="{C4C31C5C-8A43-410D-87F2-1C874763C159}" type="pres">
      <dgm:prSet presAssocID="{27DC690A-FBC8-4231-8F78-D622B24EF138}" presName="childText" presStyleLbl="conFgAcc1" presStyleIdx="1" presStyleCnt="4">
        <dgm:presLayoutVars>
          <dgm:bulletEnabled val="1"/>
        </dgm:presLayoutVars>
      </dgm:prSet>
      <dgm:spPr/>
    </dgm:pt>
    <dgm:pt modelId="{62747529-74B4-4E3A-9B52-2471D3FC9BF4}" type="pres">
      <dgm:prSet presAssocID="{EBEEFD58-EC6C-49CA-B149-E6B54ADCAC71}" presName="spaceBetweenRectangles" presStyleCnt="0"/>
      <dgm:spPr/>
    </dgm:pt>
    <dgm:pt modelId="{9DB26138-846E-4E46-AC98-207EC5930C57}" type="pres">
      <dgm:prSet presAssocID="{7F9500B3-F1C5-4D0A-9E4B-509F7F2D1D03}" presName="parentLin" presStyleCnt="0"/>
      <dgm:spPr/>
    </dgm:pt>
    <dgm:pt modelId="{B5DDB8D6-2582-4A74-AADF-B964A95B49A3}" type="pres">
      <dgm:prSet presAssocID="{7F9500B3-F1C5-4D0A-9E4B-509F7F2D1D03}" presName="parentLeftMargin" presStyleLbl="node1" presStyleIdx="1" presStyleCnt="4"/>
      <dgm:spPr/>
    </dgm:pt>
    <dgm:pt modelId="{CC0FF334-F5D5-4644-9118-0B8064DC14FB}" type="pres">
      <dgm:prSet presAssocID="{7F9500B3-F1C5-4D0A-9E4B-509F7F2D1D0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6F598AF-6D24-499D-9E8C-1BA7F796B957}" type="pres">
      <dgm:prSet presAssocID="{7F9500B3-F1C5-4D0A-9E4B-509F7F2D1D03}" presName="negativeSpace" presStyleCnt="0"/>
      <dgm:spPr/>
    </dgm:pt>
    <dgm:pt modelId="{01A1125F-8862-4A3B-8819-6034421188ED}" type="pres">
      <dgm:prSet presAssocID="{7F9500B3-F1C5-4D0A-9E4B-509F7F2D1D03}" presName="childText" presStyleLbl="conFgAcc1" presStyleIdx="2" presStyleCnt="4">
        <dgm:presLayoutVars>
          <dgm:bulletEnabled val="1"/>
        </dgm:presLayoutVars>
      </dgm:prSet>
      <dgm:spPr/>
    </dgm:pt>
    <dgm:pt modelId="{C0EB744B-1AEB-4149-ADBB-1097D64B3152}" type="pres">
      <dgm:prSet presAssocID="{3F773AB9-7EA3-4A94-BCF7-76EEF6CC1260}" presName="spaceBetweenRectangles" presStyleCnt="0"/>
      <dgm:spPr/>
    </dgm:pt>
    <dgm:pt modelId="{CEFBE042-F059-48E2-ABFD-2ECA30CBEDE5}" type="pres">
      <dgm:prSet presAssocID="{8CE9878F-1D20-42E2-AF8A-05C13F4941B2}" presName="parentLin" presStyleCnt="0"/>
      <dgm:spPr/>
    </dgm:pt>
    <dgm:pt modelId="{8D378962-DE5F-4D42-BAA0-051DFB547F1F}" type="pres">
      <dgm:prSet presAssocID="{8CE9878F-1D20-42E2-AF8A-05C13F4941B2}" presName="parentLeftMargin" presStyleLbl="node1" presStyleIdx="2" presStyleCnt="4"/>
      <dgm:spPr/>
    </dgm:pt>
    <dgm:pt modelId="{DED7ABBA-CAC8-48ED-BA12-03633905BD26}" type="pres">
      <dgm:prSet presAssocID="{8CE9878F-1D20-42E2-AF8A-05C13F4941B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25C2FFD-7072-4C3C-90F4-33C6DDF67A2C}" type="pres">
      <dgm:prSet presAssocID="{8CE9878F-1D20-42E2-AF8A-05C13F4941B2}" presName="negativeSpace" presStyleCnt="0"/>
      <dgm:spPr/>
    </dgm:pt>
    <dgm:pt modelId="{3B16EC80-60D6-4B74-935C-E5BCD2BF5A14}" type="pres">
      <dgm:prSet presAssocID="{8CE9878F-1D20-42E2-AF8A-05C13F4941B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DCB0904-DE0A-4327-BAE6-E886F87D05F9}" type="presOf" srcId="{264225EC-7377-474D-8883-11934ABB12BD}" destId="{08464E56-DF72-4914-8718-02327AD4A939}" srcOrd="0" destOrd="0" presId="urn:microsoft.com/office/officeart/2005/8/layout/list1"/>
    <dgm:cxn modelId="{30693430-CB92-47DA-843A-E1D8CFC75B88}" type="presOf" srcId="{7F9500B3-F1C5-4D0A-9E4B-509F7F2D1D03}" destId="{CC0FF334-F5D5-4644-9118-0B8064DC14FB}" srcOrd="1" destOrd="0" presId="urn:microsoft.com/office/officeart/2005/8/layout/list1"/>
    <dgm:cxn modelId="{EC3CAE3B-ABE8-4F6F-BD3D-574A15D60553}" type="presOf" srcId="{8CE9878F-1D20-42E2-AF8A-05C13F4941B2}" destId="{8D378962-DE5F-4D42-BAA0-051DFB547F1F}" srcOrd="0" destOrd="0" presId="urn:microsoft.com/office/officeart/2005/8/layout/list1"/>
    <dgm:cxn modelId="{B120EC62-15F7-4188-BE39-37FCCC3037F2}" type="presOf" srcId="{7F9500B3-F1C5-4D0A-9E4B-509F7F2D1D03}" destId="{B5DDB8D6-2582-4A74-AADF-B964A95B49A3}" srcOrd="0" destOrd="0" presId="urn:microsoft.com/office/officeart/2005/8/layout/list1"/>
    <dgm:cxn modelId="{B61ED364-039B-4462-97E0-79C01D122036}" srcId="{C97D997A-9580-4546-B9CB-861FFB93A1EB}" destId="{264225EC-7377-474D-8883-11934ABB12BD}" srcOrd="0" destOrd="0" parTransId="{E8096187-69F4-489D-AD2A-85A7518C5CEA}" sibTransId="{D5CC08E0-7FC2-4091-90AD-4FF55D47CB20}"/>
    <dgm:cxn modelId="{EDC10652-8EA4-40D8-AB3E-5B7F7D5151CE}" type="presOf" srcId="{C97D997A-9580-4546-B9CB-861FFB93A1EB}" destId="{FD856DF0-4AD2-4DCA-8D2E-7FE7EC87B141}" srcOrd="0" destOrd="0" presId="urn:microsoft.com/office/officeart/2005/8/layout/list1"/>
    <dgm:cxn modelId="{14289A53-27EE-42AD-97ED-02AC28AEDED0}" srcId="{6503BE7B-542C-4512-992F-5E9825A46887}" destId="{7F9500B3-F1C5-4D0A-9E4B-509F7F2D1D03}" srcOrd="2" destOrd="0" parTransId="{849DD6A5-107D-4432-8B02-85F3C942716D}" sibTransId="{3F773AB9-7EA3-4A94-BCF7-76EEF6CC1260}"/>
    <dgm:cxn modelId="{9E2377A3-410C-4076-B190-0BD005C482E9}" type="presOf" srcId="{27DC690A-FBC8-4231-8F78-D622B24EF138}" destId="{808AC2A0-937B-48C7-8887-1FC15BE736D7}" srcOrd="1" destOrd="0" presId="urn:microsoft.com/office/officeart/2005/8/layout/list1"/>
    <dgm:cxn modelId="{8B9F29B4-D155-4483-9263-F9D2422A123F}" srcId="{6503BE7B-542C-4512-992F-5E9825A46887}" destId="{27DC690A-FBC8-4231-8F78-D622B24EF138}" srcOrd="1" destOrd="0" parTransId="{4E351327-C6D8-4F51-8BF4-D3D7C9152BE5}" sibTransId="{EBEEFD58-EC6C-49CA-B149-E6B54ADCAC71}"/>
    <dgm:cxn modelId="{527D11C3-A32D-4DFE-B40B-8557C1652A30}" srcId="{6503BE7B-542C-4512-992F-5E9825A46887}" destId="{C97D997A-9580-4546-B9CB-861FFB93A1EB}" srcOrd="0" destOrd="0" parTransId="{9C8E24AD-B29B-4DE6-80A4-7FC77C361673}" sibTransId="{0020EDAB-9CBA-4499-B9B1-622C74096F75}"/>
    <dgm:cxn modelId="{D71EFDCA-7F68-40F3-AE12-A8CDB336FF5C}" type="presOf" srcId="{8CE9878F-1D20-42E2-AF8A-05C13F4941B2}" destId="{DED7ABBA-CAC8-48ED-BA12-03633905BD26}" srcOrd="1" destOrd="0" presId="urn:microsoft.com/office/officeart/2005/8/layout/list1"/>
    <dgm:cxn modelId="{70538ACE-C696-4702-8D79-E8516FB24E3F}" type="presOf" srcId="{7C84C8AC-74AF-4C42-8AA4-2DB432CB8E65}" destId="{08464E56-DF72-4914-8718-02327AD4A939}" srcOrd="0" destOrd="1" presId="urn:microsoft.com/office/officeart/2005/8/layout/list1"/>
    <dgm:cxn modelId="{B2B62FD2-6191-435F-B2D1-6BBDACD0D149}" type="presOf" srcId="{6503BE7B-542C-4512-992F-5E9825A46887}" destId="{D5536434-8CF1-428D-B7CC-12725FE813AB}" srcOrd="0" destOrd="0" presId="urn:microsoft.com/office/officeart/2005/8/layout/list1"/>
    <dgm:cxn modelId="{702BF3EF-6761-4C04-81F1-F4E8585CCD3F}" type="presOf" srcId="{27DC690A-FBC8-4231-8F78-D622B24EF138}" destId="{219486E8-9E3D-4F68-9160-3F70A6B75A1E}" srcOrd="0" destOrd="0" presId="urn:microsoft.com/office/officeart/2005/8/layout/list1"/>
    <dgm:cxn modelId="{F304B5F0-9C1C-4518-A290-03E69233A2EA}" type="presOf" srcId="{C97D997A-9580-4546-B9CB-861FFB93A1EB}" destId="{F0D5758F-7418-4E09-AF30-1EF0358AC1CA}" srcOrd="1" destOrd="0" presId="urn:microsoft.com/office/officeart/2005/8/layout/list1"/>
    <dgm:cxn modelId="{69F144FB-8324-479E-9ED7-02283F060D42}" srcId="{C97D997A-9580-4546-B9CB-861FFB93A1EB}" destId="{7C84C8AC-74AF-4C42-8AA4-2DB432CB8E65}" srcOrd="1" destOrd="0" parTransId="{6CCCE7C8-A715-4CBB-8661-98D4A75D1F44}" sibTransId="{8C628A66-1156-4572-A226-5A8AEDF093EC}"/>
    <dgm:cxn modelId="{AC27EAFD-20C7-429E-88D1-3C6022C17A07}" srcId="{6503BE7B-542C-4512-992F-5E9825A46887}" destId="{8CE9878F-1D20-42E2-AF8A-05C13F4941B2}" srcOrd="3" destOrd="0" parTransId="{44C0B377-A33D-4EF8-BE4D-1522E4C1D6D0}" sibTransId="{CE3F877F-5598-4209-88B3-2B3E30E99316}"/>
    <dgm:cxn modelId="{E2EB9BD0-3151-47EB-B041-97E6DD220A5B}" type="presParOf" srcId="{D5536434-8CF1-428D-B7CC-12725FE813AB}" destId="{4794FECD-43DE-41B4-8250-88721C731C16}" srcOrd="0" destOrd="0" presId="urn:microsoft.com/office/officeart/2005/8/layout/list1"/>
    <dgm:cxn modelId="{67CC22FD-7567-4A8A-A352-474363DCFDC7}" type="presParOf" srcId="{4794FECD-43DE-41B4-8250-88721C731C16}" destId="{FD856DF0-4AD2-4DCA-8D2E-7FE7EC87B141}" srcOrd="0" destOrd="0" presId="urn:microsoft.com/office/officeart/2005/8/layout/list1"/>
    <dgm:cxn modelId="{3960EB13-6094-4AD6-89DD-688DA0EBD578}" type="presParOf" srcId="{4794FECD-43DE-41B4-8250-88721C731C16}" destId="{F0D5758F-7418-4E09-AF30-1EF0358AC1CA}" srcOrd="1" destOrd="0" presId="urn:microsoft.com/office/officeart/2005/8/layout/list1"/>
    <dgm:cxn modelId="{359862EC-4A01-4B6A-A3A1-3295B1AAB31F}" type="presParOf" srcId="{D5536434-8CF1-428D-B7CC-12725FE813AB}" destId="{D2ADFE49-2B6C-4DF5-8495-23FE12E738D1}" srcOrd="1" destOrd="0" presId="urn:microsoft.com/office/officeart/2005/8/layout/list1"/>
    <dgm:cxn modelId="{958F2485-C259-4C30-85F6-502B98254DE8}" type="presParOf" srcId="{D5536434-8CF1-428D-B7CC-12725FE813AB}" destId="{08464E56-DF72-4914-8718-02327AD4A939}" srcOrd="2" destOrd="0" presId="urn:microsoft.com/office/officeart/2005/8/layout/list1"/>
    <dgm:cxn modelId="{EA5C8E33-6C7D-40EA-9145-C30D828F0165}" type="presParOf" srcId="{D5536434-8CF1-428D-B7CC-12725FE813AB}" destId="{61D83000-DE8C-4172-B334-DB473740FDD2}" srcOrd="3" destOrd="0" presId="urn:microsoft.com/office/officeart/2005/8/layout/list1"/>
    <dgm:cxn modelId="{504AF2DD-A220-4796-821B-B55D34C1C30F}" type="presParOf" srcId="{D5536434-8CF1-428D-B7CC-12725FE813AB}" destId="{62445C02-B74E-41FA-A963-160F3C1C1119}" srcOrd="4" destOrd="0" presId="urn:microsoft.com/office/officeart/2005/8/layout/list1"/>
    <dgm:cxn modelId="{517ECDA2-24F7-498A-886D-6DA089D83293}" type="presParOf" srcId="{62445C02-B74E-41FA-A963-160F3C1C1119}" destId="{219486E8-9E3D-4F68-9160-3F70A6B75A1E}" srcOrd="0" destOrd="0" presId="urn:microsoft.com/office/officeart/2005/8/layout/list1"/>
    <dgm:cxn modelId="{3821C8C8-5A66-48DB-8FA4-D65C7D96EBAE}" type="presParOf" srcId="{62445C02-B74E-41FA-A963-160F3C1C1119}" destId="{808AC2A0-937B-48C7-8887-1FC15BE736D7}" srcOrd="1" destOrd="0" presId="urn:microsoft.com/office/officeart/2005/8/layout/list1"/>
    <dgm:cxn modelId="{FBA9EB5F-8834-4577-BCFC-8D26345FFBB1}" type="presParOf" srcId="{D5536434-8CF1-428D-B7CC-12725FE813AB}" destId="{680E62D7-41B3-40F1-AE99-A6CF6658EE1F}" srcOrd="5" destOrd="0" presId="urn:microsoft.com/office/officeart/2005/8/layout/list1"/>
    <dgm:cxn modelId="{BBF2C62C-00E7-4EEE-A437-F57944ABB0FB}" type="presParOf" srcId="{D5536434-8CF1-428D-B7CC-12725FE813AB}" destId="{C4C31C5C-8A43-410D-87F2-1C874763C159}" srcOrd="6" destOrd="0" presId="urn:microsoft.com/office/officeart/2005/8/layout/list1"/>
    <dgm:cxn modelId="{96BB398A-8465-4B1F-B81A-C11BCD6590A3}" type="presParOf" srcId="{D5536434-8CF1-428D-B7CC-12725FE813AB}" destId="{62747529-74B4-4E3A-9B52-2471D3FC9BF4}" srcOrd="7" destOrd="0" presId="urn:microsoft.com/office/officeart/2005/8/layout/list1"/>
    <dgm:cxn modelId="{DB7FC982-D0DF-49F7-9D8B-07E648E18032}" type="presParOf" srcId="{D5536434-8CF1-428D-B7CC-12725FE813AB}" destId="{9DB26138-846E-4E46-AC98-207EC5930C57}" srcOrd="8" destOrd="0" presId="urn:microsoft.com/office/officeart/2005/8/layout/list1"/>
    <dgm:cxn modelId="{B9DC7405-59AE-4AF2-9920-AC6DA11A5359}" type="presParOf" srcId="{9DB26138-846E-4E46-AC98-207EC5930C57}" destId="{B5DDB8D6-2582-4A74-AADF-B964A95B49A3}" srcOrd="0" destOrd="0" presId="urn:microsoft.com/office/officeart/2005/8/layout/list1"/>
    <dgm:cxn modelId="{91FDB316-A378-4FDC-8333-304F80065BA4}" type="presParOf" srcId="{9DB26138-846E-4E46-AC98-207EC5930C57}" destId="{CC0FF334-F5D5-4644-9118-0B8064DC14FB}" srcOrd="1" destOrd="0" presId="urn:microsoft.com/office/officeart/2005/8/layout/list1"/>
    <dgm:cxn modelId="{7BBEE751-9DCC-4AC7-BD30-C26CE1EBF374}" type="presParOf" srcId="{D5536434-8CF1-428D-B7CC-12725FE813AB}" destId="{76F598AF-6D24-499D-9E8C-1BA7F796B957}" srcOrd="9" destOrd="0" presId="urn:microsoft.com/office/officeart/2005/8/layout/list1"/>
    <dgm:cxn modelId="{1585186C-5CC1-42B2-9E04-75DC3814C196}" type="presParOf" srcId="{D5536434-8CF1-428D-B7CC-12725FE813AB}" destId="{01A1125F-8862-4A3B-8819-6034421188ED}" srcOrd="10" destOrd="0" presId="urn:microsoft.com/office/officeart/2005/8/layout/list1"/>
    <dgm:cxn modelId="{7174F0B3-C5E8-44AD-98C8-79CC448E34C7}" type="presParOf" srcId="{D5536434-8CF1-428D-B7CC-12725FE813AB}" destId="{C0EB744B-1AEB-4149-ADBB-1097D64B3152}" srcOrd="11" destOrd="0" presId="urn:microsoft.com/office/officeart/2005/8/layout/list1"/>
    <dgm:cxn modelId="{D40BA582-DCAF-4C15-B8E7-FBE4F1E78A34}" type="presParOf" srcId="{D5536434-8CF1-428D-B7CC-12725FE813AB}" destId="{CEFBE042-F059-48E2-ABFD-2ECA30CBEDE5}" srcOrd="12" destOrd="0" presId="urn:microsoft.com/office/officeart/2005/8/layout/list1"/>
    <dgm:cxn modelId="{27E5BE2D-01B5-42C4-A550-C81B17AB4874}" type="presParOf" srcId="{CEFBE042-F059-48E2-ABFD-2ECA30CBEDE5}" destId="{8D378962-DE5F-4D42-BAA0-051DFB547F1F}" srcOrd="0" destOrd="0" presId="urn:microsoft.com/office/officeart/2005/8/layout/list1"/>
    <dgm:cxn modelId="{AD67B137-4356-4AE1-AE86-AF53581D46B0}" type="presParOf" srcId="{CEFBE042-F059-48E2-ABFD-2ECA30CBEDE5}" destId="{DED7ABBA-CAC8-48ED-BA12-03633905BD26}" srcOrd="1" destOrd="0" presId="urn:microsoft.com/office/officeart/2005/8/layout/list1"/>
    <dgm:cxn modelId="{6A663BBA-C2B1-43D3-9CDC-95607FFD8EC9}" type="presParOf" srcId="{D5536434-8CF1-428D-B7CC-12725FE813AB}" destId="{225C2FFD-7072-4C3C-90F4-33C6DDF67A2C}" srcOrd="13" destOrd="0" presId="urn:microsoft.com/office/officeart/2005/8/layout/list1"/>
    <dgm:cxn modelId="{30FFA2B2-A0D8-423A-8BD5-90B11BA08845}" type="presParOf" srcId="{D5536434-8CF1-428D-B7CC-12725FE813AB}" destId="{3B16EC80-60D6-4B74-935C-E5BCD2BF5A1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80DF5D-F481-411E-A083-2846089EDCB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B0A102-EE28-4DC0-BFEE-81D7C14F2B0B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CHỈ ĐỊNH</a:t>
          </a:r>
        </a:p>
      </dgm:t>
    </dgm:pt>
    <dgm:pt modelId="{FC4BF5E5-57D4-49C0-9F0B-B64A9B5E84C2}" type="parTrans" cxnId="{91616D15-1E17-4AD8-8C15-39B0FFCB6E49}">
      <dgm:prSet/>
      <dgm:spPr/>
      <dgm:t>
        <a:bodyPr/>
        <a:lstStyle/>
        <a:p>
          <a:endParaRPr lang="en-US"/>
        </a:p>
      </dgm:t>
    </dgm:pt>
    <dgm:pt modelId="{3E12C7BE-BD3C-4737-AA7C-088903F6FEF5}" type="sibTrans" cxnId="{91616D15-1E17-4AD8-8C15-39B0FFCB6E49}">
      <dgm:prSet/>
      <dgm:spPr/>
      <dgm:t>
        <a:bodyPr/>
        <a:lstStyle/>
        <a:p>
          <a:endParaRPr lang="en-US"/>
        </a:p>
      </dgm:t>
    </dgm:pt>
    <dgm:pt modelId="{9B056647-02AB-46EE-8E42-768F378E92A5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MẠCH KHÔNG CÂN ĐỐI</a:t>
          </a:r>
        </a:p>
      </dgm:t>
    </dgm:pt>
    <dgm:pt modelId="{576B2ABC-65E3-48DA-BD51-0C1C682D6DE5}" type="parTrans" cxnId="{0865B4D1-FD63-4C28-94CC-9828CF5CACC2}">
      <dgm:prSet/>
      <dgm:spPr/>
      <dgm:t>
        <a:bodyPr/>
        <a:lstStyle/>
        <a:p>
          <a:endParaRPr lang="en-US"/>
        </a:p>
      </dgm:t>
    </dgm:pt>
    <dgm:pt modelId="{0C20765C-3D27-47A4-8F25-E7520E913B66}" type="sibTrans" cxnId="{0865B4D1-FD63-4C28-94CC-9828CF5CACC2}">
      <dgm:prSet/>
      <dgm:spPr/>
      <dgm:t>
        <a:bodyPr/>
        <a:lstStyle/>
        <a:p>
          <a:endParaRPr lang="en-US"/>
        </a:p>
      </dgm:t>
    </dgm:pt>
    <dgm:pt modelId="{6C9A5F8F-30E2-4A24-A902-16CF4353952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DẤU HIỆU </a:t>
          </a:r>
          <a:r>
            <a:rPr lang="vi-VN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MỀ</a:t>
          </a: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</a:t>
          </a:r>
        </a:p>
      </dgm:t>
    </dgm:pt>
    <dgm:pt modelId="{A4F43617-F74C-456D-96B8-6F3CFD5B657B}" type="parTrans" cxnId="{6656D969-7EEF-4AD0-B240-1D44721ECC9F}">
      <dgm:prSet/>
      <dgm:spPr/>
      <dgm:t>
        <a:bodyPr/>
        <a:lstStyle/>
        <a:p>
          <a:endParaRPr lang="en-US"/>
        </a:p>
      </dgm:t>
    </dgm:pt>
    <dgm:pt modelId="{452A91B8-79D5-49EE-B214-81369E2A4C4C}" type="sibTrans" cxnId="{6656D969-7EEF-4AD0-B240-1D44721ECC9F}">
      <dgm:prSet/>
      <dgm:spPr/>
      <dgm:t>
        <a:bodyPr/>
        <a:lstStyle/>
        <a:p>
          <a:endParaRPr lang="en-US"/>
        </a:p>
      </dgm:t>
    </dgm:pt>
    <dgm:pt modelId="{5917E958-28CC-4E73-B6B2-10319E8930D0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GÃ</a:t>
          </a: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Y MÂM </a:t>
          </a:r>
          <a:r>
            <a:rPr lang="vi-VN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CHÀ</a:t>
          </a: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Y NẶNG</a:t>
          </a:r>
        </a:p>
      </dgm:t>
    </dgm:pt>
    <dgm:pt modelId="{BA8F3E2A-1E14-4AE7-9DF9-4157DEDFF19E}" type="parTrans" cxnId="{CB0834AA-E65D-48E2-8697-1F8768541CC9}">
      <dgm:prSet/>
      <dgm:spPr/>
      <dgm:t>
        <a:bodyPr/>
        <a:lstStyle/>
        <a:p>
          <a:endParaRPr lang="en-US"/>
        </a:p>
      </dgm:t>
    </dgm:pt>
    <dgm:pt modelId="{955FC8FC-42E8-492F-A212-AA4E067AF5B5}" type="sibTrans" cxnId="{CB0834AA-E65D-48E2-8697-1F8768541CC9}">
      <dgm:prSet/>
      <dgm:spPr/>
      <dgm:t>
        <a:bodyPr/>
        <a:lstStyle/>
        <a:p>
          <a:endParaRPr lang="en-US"/>
        </a:p>
      </dgm:t>
    </dgm:pt>
    <dgm:pt modelId="{A67032A2-E29F-4FC6-B524-3E90EB9C37C0}">
      <dgm:prSet/>
      <dgm:spPr/>
      <dgm:t>
        <a:bodyPr/>
        <a:lstStyle/>
        <a:p>
          <a:pPr>
            <a:lnSpc>
              <a:spcPct val="150000"/>
            </a:lnSpc>
          </a:pPr>
          <a:r>
            <a:rPr lang="vi-VN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TRẬ</a:t>
          </a:r>
          <a:r>
            <a:rPr lang="en-US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T KHỚP  GỐI</a:t>
          </a:r>
        </a:p>
      </dgm:t>
    </dgm:pt>
    <dgm:pt modelId="{C4989100-3BA9-4DFB-9D87-28C601D63EC4}" type="parTrans" cxnId="{DFEBC7C5-5B28-413E-A7C5-8EC6A68D32A2}">
      <dgm:prSet/>
      <dgm:spPr/>
      <dgm:t>
        <a:bodyPr/>
        <a:lstStyle/>
        <a:p>
          <a:endParaRPr lang="en-US"/>
        </a:p>
      </dgm:t>
    </dgm:pt>
    <dgm:pt modelId="{34F2D860-9A8B-4417-B2CF-7CC680D0C57E}" type="sibTrans" cxnId="{DFEBC7C5-5B28-413E-A7C5-8EC6A68D32A2}">
      <dgm:prSet/>
      <dgm:spPr/>
      <dgm:t>
        <a:bodyPr/>
        <a:lstStyle/>
        <a:p>
          <a:endParaRPr lang="en-US"/>
        </a:p>
      </dgm:t>
    </dgm:pt>
    <dgm:pt modelId="{C61BA01A-CFBA-4662-A845-31F914E5A497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KHẢO SÁT HÌNH ẢNH HỌC NẾU ABI &lt;0.9</a:t>
          </a:r>
        </a:p>
      </dgm:t>
    </dgm:pt>
    <dgm:pt modelId="{DBF4855E-60AB-4005-81C4-819C19CDEEA4}" type="parTrans" cxnId="{3690ACA6-6702-4727-A144-DF13C8386921}">
      <dgm:prSet/>
      <dgm:spPr/>
      <dgm:t>
        <a:bodyPr/>
        <a:lstStyle/>
        <a:p>
          <a:endParaRPr lang="en-US"/>
        </a:p>
      </dgm:t>
    </dgm:pt>
    <dgm:pt modelId="{C6E5E700-ED36-4ABB-BBF2-65A1130F209A}" type="sibTrans" cxnId="{3690ACA6-6702-4727-A144-DF13C8386921}">
      <dgm:prSet/>
      <dgm:spPr/>
      <dgm:t>
        <a:bodyPr/>
        <a:lstStyle/>
        <a:p>
          <a:endParaRPr lang="en-US"/>
        </a:p>
      </dgm:t>
    </dgm:pt>
    <dgm:pt modelId="{E4468891-0976-4546-9546-8595D549A66A}">
      <dgm:prSet/>
      <dgm:spPr/>
      <dgm:t>
        <a:bodyPr/>
        <a:lstStyle/>
        <a:p>
          <a:pPr>
            <a:lnSpc>
              <a:spcPct val="15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ABI KHÔNG XÁC ĐỊNH MỨC ĐỘ VÀ VỊ TRÍ</a:t>
          </a:r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TỔN THƯƠNG</a:t>
          </a:r>
        </a:p>
      </dgm:t>
    </dgm:pt>
    <dgm:pt modelId="{4BFE30A0-5087-4D96-9052-0A9882DEF76F}" type="parTrans" cxnId="{C29D5E08-DA21-4399-A71D-661BFF0CAC67}">
      <dgm:prSet/>
      <dgm:spPr/>
      <dgm:t>
        <a:bodyPr/>
        <a:lstStyle/>
        <a:p>
          <a:endParaRPr lang="en-US"/>
        </a:p>
      </dgm:t>
    </dgm:pt>
    <dgm:pt modelId="{DA03065D-6DCA-4164-8E92-24F8BC9CBF89}" type="sibTrans" cxnId="{C29D5E08-DA21-4399-A71D-661BFF0CAC67}">
      <dgm:prSet/>
      <dgm:spPr/>
      <dgm:t>
        <a:bodyPr/>
        <a:lstStyle/>
        <a:p>
          <a:endParaRPr lang="en-US"/>
        </a:p>
      </dgm:t>
    </dgm:pt>
    <dgm:pt modelId="{E11E32A5-D8E6-44C8-9E79-47AD5DD7E964}" type="pres">
      <dgm:prSet presAssocID="{F680DF5D-F481-411E-A083-2846089EDCBC}" presName="linear" presStyleCnt="0">
        <dgm:presLayoutVars>
          <dgm:animLvl val="lvl"/>
          <dgm:resizeHandles val="exact"/>
        </dgm:presLayoutVars>
      </dgm:prSet>
      <dgm:spPr/>
    </dgm:pt>
    <dgm:pt modelId="{441041C1-D391-451D-86AF-86A09ADB2320}" type="pres">
      <dgm:prSet presAssocID="{45B0A102-EE28-4DC0-BFEE-81D7C14F2B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366F73-ADFE-495A-ADB3-B2B17F94001C}" type="pres">
      <dgm:prSet presAssocID="{45B0A102-EE28-4DC0-BFEE-81D7C14F2B0B}" presName="childText" presStyleLbl="revTx" presStyleIdx="0" presStyleCnt="1">
        <dgm:presLayoutVars>
          <dgm:bulletEnabled val="1"/>
        </dgm:presLayoutVars>
      </dgm:prSet>
      <dgm:spPr/>
    </dgm:pt>
    <dgm:pt modelId="{EF12A37C-A204-459B-9071-60B2A7F01786}" type="pres">
      <dgm:prSet presAssocID="{E4468891-0976-4546-9546-8595D549A6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6AF362-E450-4DA6-8AED-353CCA336E07}" type="pres">
      <dgm:prSet presAssocID="{DA03065D-6DCA-4164-8E92-24F8BC9CBF89}" presName="spacer" presStyleCnt="0"/>
      <dgm:spPr/>
    </dgm:pt>
    <dgm:pt modelId="{95F306E6-E3C3-4AEF-924B-B428360B76DA}" type="pres">
      <dgm:prSet presAssocID="{C61BA01A-CFBA-4662-A845-31F914E5A4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29D5E08-DA21-4399-A71D-661BFF0CAC67}" srcId="{F680DF5D-F481-411E-A083-2846089EDCBC}" destId="{E4468891-0976-4546-9546-8595D549A66A}" srcOrd="1" destOrd="0" parTransId="{4BFE30A0-5087-4D96-9052-0A9882DEF76F}" sibTransId="{DA03065D-6DCA-4164-8E92-24F8BC9CBF89}"/>
    <dgm:cxn modelId="{91616D15-1E17-4AD8-8C15-39B0FFCB6E49}" srcId="{F680DF5D-F481-411E-A083-2846089EDCBC}" destId="{45B0A102-EE28-4DC0-BFEE-81D7C14F2B0B}" srcOrd="0" destOrd="0" parTransId="{FC4BF5E5-57D4-49C0-9F0B-B64A9B5E84C2}" sibTransId="{3E12C7BE-BD3C-4737-AA7C-088903F6FEF5}"/>
    <dgm:cxn modelId="{51AFFD19-C9A5-427E-B87F-8B2A1388886D}" type="presOf" srcId="{F680DF5D-F481-411E-A083-2846089EDCBC}" destId="{E11E32A5-D8E6-44C8-9E79-47AD5DD7E964}" srcOrd="0" destOrd="0" presId="urn:microsoft.com/office/officeart/2005/8/layout/vList2"/>
    <dgm:cxn modelId="{087A942F-BFE6-42A1-82CF-373F3E31739C}" type="presOf" srcId="{6C9A5F8F-30E2-4A24-A902-16CF43539526}" destId="{EF366F73-ADFE-495A-ADB3-B2B17F94001C}" srcOrd="0" destOrd="1" presId="urn:microsoft.com/office/officeart/2005/8/layout/vList2"/>
    <dgm:cxn modelId="{6656D969-7EEF-4AD0-B240-1D44721ECC9F}" srcId="{45B0A102-EE28-4DC0-BFEE-81D7C14F2B0B}" destId="{6C9A5F8F-30E2-4A24-A902-16CF43539526}" srcOrd="1" destOrd="0" parTransId="{A4F43617-F74C-456D-96B8-6F3CFD5B657B}" sibTransId="{452A91B8-79D5-49EE-B214-81369E2A4C4C}"/>
    <dgm:cxn modelId="{1B7CC87E-AFBF-4CF6-B659-437FE83153AB}" type="presOf" srcId="{E4468891-0976-4546-9546-8595D549A66A}" destId="{EF12A37C-A204-459B-9071-60B2A7F01786}" srcOrd="0" destOrd="0" presId="urn:microsoft.com/office/officeart/2005/8/layout/vList2"/>
    <dgm:cxn modelId="{00AA9582-0ACB-4D90-9BFF-74A91C17114B}" type="presOf" srcId="{C61BA01A-CFBA-4662-A845-31F914E5A497}" destId="{95F306E6-E3C3-4AEF-924B-B428360B76DA}" srcOrd="0" destOrd="0" presId="urn:microsoft.com/office/officeart/2005/8/layout/vList2"/>
    <dgm:cxn modelId="{80A186A4-55E7-455F-AA66-38ED96BEDDC8}" type="presOf" srcId="{9B056647-02AB-46EE-8E42-768F378E92A5}" destId="{EF366F73-ADFE-495A-ADB3-B2B17F94001C}" srcOrd="0" destOrd="0" presId="urn:microsoft.com/office/officeart/2005/8/layout/vList2"/>
    <dgm:cxn modelId="{3690ACA6-6702-4727-A144-DF13C8386921}" srcId="{F680DF5D-F481-411E-A083-2846089EDCBC}" destId="{C61BA01A-CFBA-4662-A845-31F914E5A497}" srcOrd="2" destOrd="0" parTransId="{DBF4855E-60AB-4005-81C4-819C19CDEEA4}" sibTransId="{C6E5E700-ED36-4ABB-BBF2-65A1130F209A}"/>
    <dgm:cxn modelId="{CB0834AA-E65D-48E2-8697-1F8768541CC9}" srcId="{45B0A102-EE28-4DC0-BFEE-81D7C14F2B0B}" destId="{5917E958-28CC-4E73-B6B2-10319E8930D0}" srcOrd="2" destOrd="0" parTransId="{BA8F3E2A-1E14-4AE7-9DF9-4157DEDFF19E}" sibTransId="{955FC8FC-42E8-492F-A212-AA4E067AF5B5}"/>
    <dgm:cxn modelId="{12AB2DBB-D73F-47EA-99FC-9D9F86B62093}" type="presOf" srcId="{45B0A102-EE28-4DC0-BFEE-81D7C14F2B0B}" destId="{441041C1-D391-451D-86AF-86A09ADB2320}" srcOrd="0" destOrd="0" presId="urn:microsoft.com/office/officeart/2005/8/layout/vList2"/>
    <dgm:cxn modelId="{9F024FC5-618D-47F0-AB69-8EE965469258}" type="presOf" srcId="{5917E958-28CC-4E73-B6B2-10319E8930D0}" destId="{EF366F73-ADFE-495A-ADB3-B2B17F94001C}" srcOrd="0" destOrd="2" presId="urn:microsoft.com/office/officeart/2005/8/layout/vList2"/>
    <dgm:cxn modelId="{DFEBC7C5-5B28-413E-A7C5-8EC6A68D32A2}" srcId="{45B0A102-EE28-4DC0-BFEE-81D7C14F2B0B}" destId="{A67032A2-E29F-4FC6-B524-3E90EB9C37C0}" srcOrd="3" destOrd="0" parTransId="{C4989100-3BA9-4DFB-9D87-28C601D63EC4}" sibTransId="{34F2D860-9A8B-4417-B2CF-7CC680D0C57E}"/>
    <dgm:cxn modelId="{0865B4D1-FD63-4C28-94CC-9828CF5CACC2}" srcId="{45B0A102-EE28-4DC0-BFEE-81D7C14F2B0B}" destId="{9B056647-02AB-46EE-8E42-768F378E92A5}" srcOrd="0" destOrd="0" parTransId="{576B2ABC-65E3-48DA-BD51-0C1C682D6DE5}" sibTransId="{0C20765C-3D27-47A4-8F25-E7520E913B66}"/>
    <dgm:cxn modelId="{8CD9BFEE-7393-4261-9434-58C40AE71ACB}" type="presOf" srcId="{A67032A2-E29F-4FC6-B524-3E90EB9C37C0}" destId="{EF366F73-ADFE-495A-ADB3-B2B17F94001C}" srcOrd="0" destOrd="3" presId="urn:microsoft.com/office/officeart/2005/8/layout/vList2"/>
    <dgm:cxn modelId="{D9FAD016-3616-4C73-A929-82823C2F725F}" type="presParOf" srcId="{E11E32A5-D8E6-44C8-9E79-47AD5DD7E964}" destId="{441041C1-D391-451D-86AF-86A09ADB2320}" srcOrd="0" destOrd="0" presId="urn:microsoft.com/office/officeart/2005/8/layout/vList2"/>
    <dgm:cxn modelId="{E875DC85-2609-4D0B-B899-4E4B5D4CC435}" type="presParOf" srcId="{E11E32A5-D8E6-44C8-9E79-47AD5DD7E964}" destId="{EF366F73-ADFE-495A-ADB3-B2B17F94001C}" srcOrd="1" destOrd="0" presId="urn:microsoft.com/office/officeart/2005/8/layout/vList2"/>
    <dgm:cxn modelId="{171BB480-5844-4D9E-9E54-6D6141C1C50C}" type="presParOf" srcId="{E11E32A5-D8E6-44C8-9E79-47AD5DD7E964}" destId="{EF12A37C-A204-459B-9071-60B2A7F01786}" srcOrd="2" destOrd="0" presId="urn:microsoft.com/office/officeart/2005/8/layout/vList2"/>
    <dgm:cxn modelId="{BCE77DFE-0AA4-486E-9F7E-AB2B217741B8}" type="presParOf" srcId="{E11E32A5-D8E6-44C8-9E79-47AD5DD7E964}" destId="{C76AF362-E450-4DA6-8AED-353CCA336E07}" srcOrd="3" destOrd="0" presId="urn:microsoft.com/office/officeart/2005/8/layout/vList2"/>
    <dgm:cxn modelId="{3F4AB756-C0F0-48F1-BA04-392C974E4828}" type="presParOf" srcId="{E11E32A5-D8E6-44C8-9E79-47AD5DD7E964}" destId="{95F306E6-E3C3-4AEF-924B-B428360B76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6E172A-767E-4F09-8546-30D8E31AF6F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5327183-911A-4D8A-A5B9-5F2B8D4C327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LỢI ÍCH</a:t>
          </a:r>
        </a:p>
      </dgm:t>
    </dgm:pt>
    <dgm:pt modelId="{4E67804C-B46C-4517-B6F9-6D379B6E22FA}" type="parTrans" cxnId="{66B9F46A-1F6D-43A5-955F-50BC4B62C610}">
      <dgm:prSet/>
      <dgm:spPr/>
      <dgm:t>
        <a:bodyPr/>
        <a:lstStyle/>
        <a:p>
          <a:endParaRPr lang="en-US"/>
        </a:p>
      </dgm:t>
    </dgm:pt>
    <dgm:pt modelId="{1760B939-D0BD-4985-8291-B5AA491446EC}" type="sibTrans" cxnId="{66B9F46A-1F6D-43A5-955F-50BC4B62C610}">
      <dgm:prSet/>
      <dgm:spPr/>
      <dgm:t>
        <a:bodyPr/>
        <a:lstStyle/>
        <a:p>
          <a:endParaRPr lang="en-US"/>
        </a:p>
      </dgm:t>
    </dgm:pt>
    <dgm:pt modelId="{587A0B8B-D9C9-48D4-B24B-4C67F6AAA16D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RẺ, DỄ THỰC HIỆN</a:t>
          </a:r>
        </a:p>
      </dgm:t>
    </dgm:pt>
    <dgm:pt modelId="{36218C76-43C8-41E2-BD60-B9E7C6AFBCC7}" type="parTrans" cxnId="{07B8BAF2-61F0-49B9-BEA6-6F1426DB7040}">
      <dgm:prSet/>
      <dgm:spPr/>
      <dgm:t>
        <a:bodyPr/>
        <a:lstStyle/>
        <a:p>
          <a:endParaRPr lang="en-US"/>
        </a:p>
      </dgm:t>
    </dgm:pt>
    <dgm:pt modelId="{7A907E33-A5C4-4A91-AEBA-6B4412D0B185}" type="sibTrans" cxnId="{07B8BAF2-61F0-49B9-BEA6-6F1426DB7040}">
      <dgm:prSet/>
      <dgm:spPr/>
      <dgm:t>
        <a:bodyPr/>
        <a:lstStyle/>
        <a:p>
          <a:endParaRPr lang="en-US"/>
        </a:p>
      </dgm:t>
    </dgm:pt>
    <dgm:pt modelId="{04E9FE11-F258-48EF-93DA-CB3B6E8F6652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GIÁ TRỊ TIÊN ĐOÁN ÂM 96% -100%</a:t>
          </a:r>
        </a:p>
      </dgm:t>
    </dgm:pt>
    <dgm:pt modelId="{3A2C8DDF-4306-4029-8C4E-6CAC683C0B84}" type="parTrans" cxnId="{568D72D5-F227-42DB-A808-F3077FBB6A8D}">
      <dgm:prSet/>
      <dgm:spPr/>
      <dgm:t>
        <a:bodyPr/>
        <a:lstStyle/>
        <a:p>
          <a:endParaRPr lang="en-US"/>
        </a:p>
      </dgm:t>
    </dgm:pt>
    <dgm:pt modelId="{F99DFED6-7D89-4015-9D95-2C526F19FF53}" type="sibTrans" cxnId="{568D72D5-F227-42DB-A808-F3077FBB6A8D}">
      <dgm:prSet/>
      <dgm:spPr/>
      <dgm:t>
        <a:bodyPr/>
        <a:lstStyle/>
        <a:p>
          <a:endParaRPr lang="en-US"/>
        </a:p>
      </dgm:t>
    </dgm:pt>
    <dgm:pt modelId="{72356EE4-1E1C-47D5-BA2F-7FC88D2D2E7F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HẠN CHẾ</a:t>
          </a:r>
        </a:p>
      </dgm:t>
    </dgm:pt>
    <dgm:pt modelId="{0711DF9A-52CC-4FA2-8083-D27895ABF1E4}" type="parTrans" cxnId="{9C071256-C6F9-4023-8986-4A7051324851}">
      <dgm:prSet/>
      <dgm:spPr/>
      <dgm:t>
        <a:bodyPr/>
        <a:lstStyle/>
        <a:p>
          <a:endParaRPr lang="en-US"/>
        </a:p>
      </dgm:t>
    </dgm:pt>
    <dgm:pt modelId="{5A68E7DF-A20A-43E8-BD87-94052E843512}" type="sibTrans" cxnId="{9C071256-C6F9-4023-8986-4A7051324851}">
      <dgm:prSet/>
      <dgm:spPr/>
      <dgm:t>
        <a:bodyPr/>
        <a:lstStyle/>
        <a:p>
          <a:endParaRPr lang="en-US"/>
        </a:p>
      </dgm:t>
    </dgm:pt>
    <dgm:pt modelId="{BECEE542-2D12-4D00-8796-D0F5353AF23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TỔN THƯƠNG TĨNH MẠCH</a:t>
          </a:r>
        </a:p>
      </dgm:t>
    </dgm:pt>
    <dgm:pt modelId="{F5A8E3E8-E548-4C05-81D8-982C99A48116}" type="parTrans" cxnId="{A322D27D-95E2-4B6D-8E13-485192BF8F39}">
      <dgm:prSet/>
      <dgm:spPr/>
      <dgm:t>
        <a:bodyPr/>
        <a:lstStyle/>
        <a:p>
          <a:endParaRPr lang="en-US"/>
        </a:p>
      </dgm:t>
    </dgm:pt>
    <dgm:pt modelId="{E3858706-D1DC-4524-B9C9-7727F94DABCC}" type="sibTrans" cxnId="{A322D27D-95E2-4B6D-8E13-485192BF8F39}">
      <dgm:prSet/>
      <dgm:spPr/>
      <dgm:t>
        <a:bodyPr/>
        <a:lstStyle/>
        <a:p>
          <a:endParaRPr lang="en-US"/>
        </a:p>
      </dgm:t>
    </dgm:pt>
    <dgm:pt modelId="{AB7D6D13-DFC4-4218-BF6D-91F8DFF17423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DƯƠNG TÍNH GIẢ KHI CO THẮT</a:t>
          </a:r>
          <a:r>
            <a:rPr lang="vi-VN"/>
            <a:t> </a:t>
          </a:r>
          <a:r>
            <a:rPr lang="en-US"/>
            <a:t>ĐỘNG</a:t>
          </a:r>
          <a:r>
            <a:rPr lang="vi-VN"/>
            <a:t> </a:t>
          </a:r>
          <a:r>
            <a:rPr lang="en-US"/>
            <a:t>MẠCH</a:t>
          </a:r>
        </a:p>
      </dgm:t>
    </dgm:pt>
    <dgm:pt modelId="{E5063BB9-E2A1-4BAA-8E64-CEC297159F71}" type="parTrans" cxnId="{2E91166B-0825-4A0A-82D6-A1BF214986CF}">
      <dgm:prSet/>
      <dgm:spPr/>
      <dgm:t>
        <a:bodyPr/>
        <a:lstStyle/>
        <a:p>
          <a:endParaRPr lang="en-US"/>
        </a:p>
      </dgm:t>
    </dgm:pt>
    <dgm:pt modelId="{A1BF3586-50E6-486C-935B-4030AEBFFADD}" type="sibTrans" cxnId="{2E91166B-0825-4A0A-82D6-A1BF214986CF}">
      <dgm:prSet/>
      <dgm:spPr/>
      <dgm:t>
        <a:bodyPr/>
        <a:lstStyle/>
        <a:p>
          <a:endParaRPr lang="en-US"/>
        </a:p>
      </dgm:t>
    </dgm:pt>
    <dgm:pt modelId="{AFFCA43B-D8D3-4620-8BDD-A9D842C9F62E}">
      <dgm:prSet/>
      <dgm:spPr/>
      <dgm:t>
        <a:bodyPr/>
        <a:lstStyle/>
        <a:p>
          <a:pPr>
            <a:lnSpc>
              <a:spcPct val="150000"/>
            </a:lnSpc>
          </a:pPr>
          <a:r>
            <a:rPr lang="en-US"/>
            <a:t>TỔN THƯƠNG KHÔNG ĐẶT BAO ĐO ĐƯỢC</a:t>
          </a:r>
        </a:p>
      </dgm:t>
    </dgm:pt>
    <dgm:pt modelId="{91335CC6-A507-48AE-839A-C650DF86D842}" type="parTrans" cxnId="{0EBE7FC8-C219-4997-94C9-7B9552F58240}">
      <dgm:prSet/>
      <dgm:spPr/>
      <dgm:t>
        <a:bodyPr/>
        <a:lstStyle/>
        <a:p>
          <a:endParaRPr lang="en-US"/>
        </a:p>
      </dgm:t>
    </dgm:pt>
    <dgm:pt modelId="{DD388E2D-1FF5-4E12-A18D-5C34E74E6ADA}" type="sibTrans" cxnId="{0EBE7FC8-C219-4997-94C9-7B9552F58240}">
      <dgm:prSet/>
      <dgm:spPr/>
      <dgm:t>
        <a:bodyPr/>
        <a:lstStyle/>
        <a:p>
          <a:endParaRPr lang="en-US"/>
        </a:p>
      </dgm:t>
    </dgm:pt>
    <dgm:pt modelId="{7CF2D71B-3362-4381-B809-E80EBBCB76A8}" type="pres">
      <dgm:prSet presAssocID="{B06E172A-767E-4F09-8546-30D8E31AF6F2}" presName="linear" presStyleCnt="0">
        <dgm:presLayoutVars>
          <dgm:dir/>
          <dgm:animLvl val="lvl"/>
          <dgm:resizeHandles val="exact"/>
        </dgm:presLayoutVars>
      </dgm:prSet>
      <dgm:spPr/>
    </dgm:pt>
    <dgm:pt modelId="{0C44640B-0476-46A2-98D0-AA3A827F662F}" type="pres">
      <dgm:prSet presAssocID="{85327183-911A-4D8A-A5B9-5F2B8D4C3274}" presName="parentLin" presStyleCnt="0"/>
      <dgm:spPr/>
    </dgm:pt>
    <dgm:pt modelId="{7630D114-A0B1-42DE-8705-4BF08BA14E28}" type="pres">
      <dgm:prSet presAssocID="{85327183-911A-4D8A-A5B9-5F2B8D4C3274}" presName="parentLeftMargin" presStyleLbl="node1" presStyleIdx="0" presStyleCnt="2"/>
      <dgm:spPr/>
    </dgm:pt>
    <dgm:pt modelId="{F1D75122-E72C-47D9-9A1A-549C51BC18C8}" type="pres">
      <dgm:prSet presAssocID="{85327183-911A-4D8A-A5B9-5F2B8D4C32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7B5917-677C-401E-ABD5-E45896761667}" type="pres">
      <dgm:prSet presAssocID="{85327183-911A-4D8A-A5B9-5F2B8D4C3274}" presName="negativeSpace" presStyleCnt="0"/>
      <dgm:spPr/>
    </dgm:pt>
    <dgm:pt modelId="{071E513D-4969-4CC8-88B9-2631DD75B0F4}" type="pres">
      <dgm:prSet presAssocID="{85327183-911A-4D8A-A5B9-5F2B8D4C3274}" presName="childText" presStyleLbl="conFgAcc1" presStyleIdx="0" presStyleCnt="2">
        <dgm:presLayoutVars>
          <dgm:bulletEnabled val="1"/>
        </dgm:presLayoutVars>
      </dgm:prSet>
      <dgm:spPr/>
    </dgm:pt>
    <dgm:pt modelId="{EFE598BA-356D-4340-B0D7-08D040E1744B}" type="pres">
      <dgm:prSet presAssocID="{1760B939-D0BD-4985-8291-B5AA491446EC}" presName="spaceBetweenRectangles" presStyleCnt="0"/>
      <dgm:spPr/>
    </dgm:pt>
    <dgm:pt modelId="{06F06841-8CB8-49DD-84A6-572776F044DD}" type="pres">
      <dgm:prSet presAssocID="{72356EE4-1E1C-47D5-BA2F-7FC88D2D2E7F}" presName="parentLin" presStyleCnt="0"/>
      <dgm:spPr/>
    </dgm:pt>
    <dgm:pt modelId="{AE79AED4-216B-4291-8063-14DC16A36993}" type="pres">
      <dgm:prSet presAssocID="{72356EE4-1E1C-47D5-BA2F-7FC88D2D2E7F}" presName="parentLeftMargin" presStyleLbl="node1" presStyleIdx="0" presStyleCnt="2"/>
      <dgm:spPr/>
    </dgm:pt>
    <dgm:pt modelId="{DABAE80A-D9EB-49E7-9B72-43D1250F1F97}" type="pres">
      <dgm:prSet presAssocID="{72356EE4-1E1C-47D5-BA2F-7FC88D2D2E7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68A418-F812-41D3-9DBE-52E5D64C793D}" type="pres">
      <dgm:prSet presAssocID="{72356EE4-1E1C-47D5-BA2F-7FC88D2D2E7F}" presName="negativeSpace" presStyleCnt="0"/>
      <dgm:spPr/>
    </dgm:pt>
    <dgm:pt modelId="{1B968693-24EC-4B52-BAC3-D8C18692E771}" type="pres">
      <dgm:prSet presAssocID="{72356EE4-1E1C-47D5-BA2F-7FC88D2D2E7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B42E726-B87C-471C-804F-787A86946427}" type="presOf" srcId="{72356EE4-1E1C-47D5-BA2F-7FC88D2D2E7F}" destId="{DABAE80A-D9EB-49E7-9B72-43D1250F1F97}" srcOrd="1" destOrd="0" presId="urn:microsoft.com/office/officeart/2005/8/layout/list1"/>
    <dgm:cxn modelId="{D7F84C5D-D721-4714-8809-F634896C439D}" type="presOf" srcId="{BECEE542-2D12-4D00-8796-D0F5353AF231}" destId="{1B968693-24EC-4B52-BAC3-D8C18692E771}" srcOrd="0" destOrd="0" presId="urn:microsoft.com/office/officeart/2005/8/layout/list1"/>
    <dgm:cxn modelId="{9B395644-3FF0-42E3-8DCB-993012C862C6}" type="presOf" srcId="{587A0B8B-D9C9-48D4-B24B-4C67F6AAA16D}" destId="{071E513D-4969-4CC8-88B9-2631DD75B0F4}" srcOrd="0" destOrd="0" presId="urn:microsoft.com/office/officeart/2005/8/layout/list1"/>
    <dgm:cxn modelId="{E4E0E949-B7B6-42D5-AA90-E94136BBF737}" type="presOf" srcId="{85327183-911A-4D8A-A5B9-5F2B8D4C3274}" destId="{7630D114-A0B1-42DE-8705-4BF08BA14E28}" srcOrd="0" destOrd="0" presId="urn:microsoft.com/office/officeart/2005/8/layout/list1"/>
    <dgm:cxn modelId="{66B9F46A-1F6D-43A5-955F-50BC4B62C610}" srcId="{B06E172A-767E-4F09-8546-30D8E31AF6F2}" destId="{85327183-911A-4D8A-A5B9-5F2B8D4C3274}" srcOrd="0" destOrd="0" parTransId="{4E67804C-B46C-4517-B6F9-6D379B6E22FA}" sibTransId="{1760B939-D0BD-4985-8291-B5AA491446EC}"/>
    <dgm:cxn modelId="{2E91166B-0825-4A0A-82D6-A1BF214986CF}" srcId="{72356EE4-1E1C-47D5-BA2F-7FC88D2D2E7F}" destId="{AB7D6D13-DFC4-4218-BF6D-91F8DFF17423}" srcOrd="1" destOrd="0" parTransId="{E5063BB9-E2A1-4BAA-8E64-CEC297159F71}" sibTransId="{A1BF3586-50E6-486C-935B-4030AEBFFADD}"/>
    <dgm:cxn modelId="{9C071256-C6F9-4023-8986-4A7051324851}" srcId="{B06E172A-767E-4F09-8546-30D8E31AF6F2}" destId="{72356EE4-1E1C-47D5-BA2F-7FC88D2D2E7F}" srcOrd="1" destOrd="0" parTransId="{0711DF9A-52CC-4FA2-8083-D27895ABF1E4}" sibTransId="{5A68E7DF-A20A-43E8-BD87-94052E843512}"/>
    <dgm:cxn modelId="{A322D27D-95E2-4B6D-8E13-485192BF8F39}" srcId="{72356EE4-1E1C-47D5-BA2F-7FC88D2D2E7F}" destId="{BECEE542-2D12-4D00-8796-D0F5353AF231}" srcOrd="0" destOrd="0" parTransId="{F5A8E3E8-E548-4C05-81D8-982C99A48116}" sibTransId="{E3858706-D1DC-4524-B9C9-7727F94DABCC}"/>
    <dgm:cxn modelId="{6FB67F8C-6E32-4B74-87FD-219F6433F38F}" type="presOf" srcId="{85327183-911A-4D8A-A5B9-5F2B8D4C3274}" destId="{F1D75122-E72C-47D9-9A1A-549C51BC18C8}" srcOrd="1" destOrd="0" presId="urn:microsoft.com/office/officeart/2005/8/layout/list1"/>
    <dgm:cxn modelId="{A39326BD-35D7-4FD2-9CF3-E1FF81B9D922}" type="presOf" srcId="{AFFCA43B-D8D3-4620-8BDD-A9D842C9F62E}" destId="{1B968693-24EC-4B52-BAC3-D8C18692E771}" srcOrd="0" destOrd="2" presId="urn:microsoft.com/office/officeart/2005/8/layout/list1"/>
    <dgm:cxn modelId="{0EBE7FC8-C219-4997-94C9-7B9552F58240}" srcId="{72356EE4-1E1C-47D5-BA2F-7FC88D2D2E7F}" destId="{AFFCA43B-D8D3-4620-8BDD-A9D842C9F62E}" srcOrd="2" destOrd="0" parTransId="{91335CC6-A507-48AE-839A-C650DF86D842}" sibTransId="{DD388E2D-1FF5-4E12-A18D-5C34E74E6ADA}"/>
    <dgm:cxn modelId="{A122B5C8-DF9E-4302-80D4-08191E56F2D4}" type="presOf" srcId="{04E9FE11-F258-48EF-93DA-CB3B6E8F6652}" destId="{071E513D-4969-4CC8-88B9-2631DD75B0F4}" srcOrd="0" destOrd="1" presId="urn:microsoft.com/office/officeart/2005/8/layout/list1"/>
    <dgm:cxn modelId="{EE8870CE-318D-4BAD-8DEC-0588A705A9BF}" type="presOf" srcId="{AB7D6D13-DFC4-4218-BF6D-91F8DFF17423}" destId="{1B968693-24EC-4B52-BAC3-D8C18692E771}" srcOrd="0" destOrd="1" presId="urn:microsoft.com/office/officeart/2005/8/layout/list1"/>
    <dgm:cxn modelId="{568D72D5-F227-42DB-A808-F3077FBB6A8D}" srcId="{85327183-911A-4D8A-A5B9-5F2B8D4C3274}" destId="{04E9FE11-F258-48EF-93DA-CB3B6E8F6652}" srcOrd="1" destOrd="0" parTransId="{3A2C8DDF-4306-4029-8C4E-6CAC683C0B84}" sibTransId="{F99DFED6-7D89-4015-9D95-2C526F19FF53}"/>
    <dgm:cxn modelId="{1390F8E4-D2C8-4F8A-BA09-EFE78F5FDA3D}" type="presOf" srcId="{72356EE4-1E1C-47D5-BA2F-7FC88D2D2E7F}" destId="{AE79AED4-216B-4291-8063-14DC16A36993}" srcOrd="0" destOrd="0" presId="urn:microsoft.com/office/officeart/2005/8/layout/list1"/>
    <dgm:cxn modelId="{38CDC5ED-83C3-4502-BA37-E94DC6B1D626}" type="presOf" srcId="{B06E172A-767E-4F09-8546-30D8E31AF6F2}" destId="{7CF2D71B-3362-4381-B809-E80EBBCB76A8}" srcOrd="0" destOrd="0" presId="urn:microsoft.com/office/officeart/2005/8/layout/list1"/>
    <dgm:cxn modelId="{07B8BAF2-61F0-49B9-BEA6-6F1426DB7040}" srcId="{85327183-911A-4D8A-A5B9-5F2B8D4C3274}" destId="{587A0B8B-D9C9-48D4-B24B-4C67F6AAA16D}" srcOrd="0" destOrd="0" parTransId="{36218C76-43C8-41E2-BD60-B9E7C6AFBCC7}" sibTransId="{7A907E33-A5C4-4A91-AEBA-6B4412D0B185}"/>
    <dgm:cxn modelId="{3932B5D3-CD24-4DE2-9A8B-7DFC0CF70F5F}" type="presParOf" srcId="{7CF2D71B-3362-4381-B809-E80EBBCB76A8}" destId="{0C44640B-0476-46A2-98D0-AA3A827F662F}" srcOrd="0" destOrd="0" presId="urn:microsoft.com/office/officeart/2005/8/layout/list1"/>
    <dgm:cxn modelId="{B44C4F89-9E9D-4951-B077-120F7D692CDA}" type="presParOf" srcId="{0C44640B-0476-46A2-98D0-AA3A827F662F}" destId="{7630D114-A0B1-42DE-8705-4BF08BA14E28}" srcOrd="0" destOrd="0" presId="urn:microsoft.com/office/officeart/2005/8/layout/list1"/>
    <dgm:cxn modelId="{060EF78A-FC49-4459-BA27-E812A48D3BF5}" type="presParOf" srcId="{0C44640B-0476-46A2-98D0-AA3A827F662F}" destId="{F1D75122-E72C-47D9-9A1A-549C51BC18C8}" srcOrd="1" destOrd="0" presId="urn:microsoft.com/office/officeart/2005/8/layout/list1"/>
    <dgm:cxn modelId="{3E36445A-2FE4-49DC-BC43-CFCCBF95F84F}" type="presParOf" srcId="{7CF2D71B-3362-4381-B809-E80EBBCB76A8}" destId="{ED7B5917-677C-401E-ABD5-E45896761667}" srcOrd="1" destOrd="0" presId="urn:microsoft.com/office/officeart/2005/8/layout/list1"/>
    <dgm:cxn modelId="{213AA9A5-F3C0-48DA-9C13-6D3CA96AD986}" type="presParOf" srcId="{7CF2D71B-3362-4381-B809-E80EBBCB76A8}" destId="{071E513D-4969-4CC8-88B9-2631DD75B0F4}" srcOrd="2" destOrd="0" presId="urn:microsoft.com/office/officeart/2005/8/layout/list1"/>
    <dgm:cxn modelId="{3D0B6D0C-4B68-43D4-A340-0AC41776D9FE}" type="presParOf" srcId="{7CF2D71B-3362-4381-B809-E80EBBCB76A8}" destId="{EFE598BA-356D-4340-B0D7-08D040E1744B}" srcOrd="3" destOrd="0" presId="urn:microsoft.com/office/officeart/2005/8/layout/list1"/>
    <dgm:cxn modelId="{F89A06B1-2747-4129-B6BA-E0106ADF8995}" type="presParOf" srcId="{7CF2D71B-3362-4381-B809-E80EBBCB76A8}" destId="{06F06841-8CB8-49DD-84A6-572776F044DD}" srcOrd="4" destOrd="0" presId="urn:microsoft.com/office/officeart/2005/8/layout/list1"/>
    <dgm:cxn modelId="{E2077BE3-3456-4DF3-B836-E75D3FCE0FE5}" type="presParOf" srcId="{06F06841-8CB8-49DD-84A6-572776F044DD}" destId="{AE79AED4-216B-4291-8063-14DC16A36993}" srcOrd="0" destOrd="0" presId="urn:microsoft.com/office/officeart/2005/8/layout/list1"/>
    <dgm:cxn modelId="{C11D7ABE-CC8A-4256-A852-3A3DDF98E9CF}" type="presParOf" srcId="{06F06841-8CB8-49DD-84A6-572776F044DD}" destId="{DABAE80A-D9EB-49E7-9B72-43D1250F1F97}" srcOrd="1" destOrd="0" presId="urn:microsoft.com/office/officeart/2005/8/layout/list1"/>
    <dgm:cxn modelId="{29A5E15F-6054-47D2-889A-0C9DBB228BDA}" type="presParOf" srcId="{7CF2D71B-3362-4381-B809-E80EBBCB76A8}" destId="{5868A418-F812-41D3-9DBE-52E5D64C793D}" srcOrd="5" destOrd="0" presId="urn:microsoft.com/office/officeart/2005/8/layout/list1"/>
    <dgm:cxn modelId="{D88B4AF9-9E7B-4485-8F2F-72AC634C7CBE}" type="presParOf" srcId="{7CF2D71B-3362-4381-B809-E80EBBCB76A8}" destId="{1B968693-24EC-4B52-BAC3-D8C18692E7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E8719A-ADE4-4DBA-A05C-01F97DB839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54DBC6F-5471-48D7-A55C-B3C8797E757C}">
      <dgm:prSet/>
      <dgm:spPr/>
      <dgm:t>
        <a:bodyPr/>
        <a:lstStyle/>
        <a:p>
          <a:r>
            <a:rPr lang="en-US" b="1"/>
            <a:t>TÙY THUỘC NGƯỜI LÀM</a:t>
          </a:r>
          <a:endParaRPr lang="en-US"/>
        </a:p>
      </dgm:t>
    </dgm:pt>
    <dgm:pt modelId="{80426798-2F61-438D-831D-FD3380796B8D}" type="parTrans" cxnId="{4D3217CD-9901-4F30-A613-EBEA0C9A3557}">
      <dgm:prSet/>
      <dgm:spPr/>
      <dgm:t>
        <a:bodyPr/>
        <a:lstStyle/>
        <a:p>
          <a:endParaRPr lang="en-US"/>
        </a:p>
      </dgm:t>
    </dgm:pt>
    <dgm:pt modelId="{452337C3-0D5F-4D4B-B185-E4C2F598974C}" type="sibTrans" cxnId="{4D3217CD-9901-4F30-A613-EBEA0C9A3557}">
      <dgm:prSet/>
      <dgm:spPr/>
      <dgm:t>
        <a:bodyPr/>
        <a:lstStyle/>
        <a:p>
          <a:endParaRPr lang="en-US"/>
        </a:p>
      </dgm:t>
    </dgm:pt>
    <dgm:pt modelId="{EE7344C0-604E-4F70-B6D7-B4761D488AAF}">
      <dgm:prSet/>
      <dgm:spPr/>
      <dgm:t>
        <a:bodyPr/>
        <a:lstStyle/>
        <a:p>
          <a:r>
            <a:rPr lang="en-US" b="1"/>
            <a:t>ĐƯỜNG CONG HUẤN LUYỆN</a:t>
          </a:r>
          <a:endParaRPr lang="en-US"/>
        </a:p>
      </dgm:t>
    </dgm:pt>
    <dgm:pt modelId="{F6FC9880-E5EB-454D-9701-4A3A8CDB83C9}" type="parTrans" cxnId="{BC5E1FFF-BBED-429A-BF2C-BEE258DEED26}">
      <dgm:prSet/>
      <dgm:spPr/>
      <dgm:t>
        <a:bodyPr/>
        <a:lstStyle/>
        <a:p>
          <a:endParaRPr lang="en-US"/>
        </a:p>
      </dgm:t>
    </dgm:pt>
    <dgm:pt modelId="{B51D0033-59F2-4438-A12E-3BC24E0A0523}" type="sibTrans" cxnId="{BC5E1FFF-BBED-429A-BF2C-BEE258DEED26}">
      <dgm:prSet/>
      <dgm:spPr/>
      <dgm:t>
        <a:bodyPr/>
        <a:lstStyle/>
        <a:p>
          <a:endParaRPr lang="en-US"/>
        </a:p>
      </dgm:t>
    </dgm:pt>
    <dgm:pt modelId="{34EBBA42-8D4F-44F9-81FA-87BF1E3D1DF8}" type="pres">
      <dgm:prSet presAssocID="{94E8719A-ADE4-4DBA-A05C-01F97DB8398A}" presName="root" presStyleCnt="0">
        <dgm:presLayoutVars>
          <dgm:dir/>
          <dgm:resizeHandles val="exact"/>
        </dgm:presLayoutVars>
      </dgm:prSet>
      <dgm:spPr/>
    </dgm:pt>
    <dgm:pt modelId="{5FE8DED9-60AE-49E4-8027-A876B0615CDD}" type="pres">
      <dgm:prSet presAssocID="{454DBC6F-5471-48D7-A55C-B3C8797E757C}" presName="compNode" presStyleCnt="0"/>
      <dgm:spPr/>
    </dgm:pt>
    <dgm:pt modelId="{931D1C81-0B27-4434-A155-D75561EEB289}" type="pres">
      <dgm:prSet presAssocID="{454DBC6F-5471-48D7-A55C-B3C8797E757C}" presName="bgRect" presStyleLbl="bgShp" presStyleIdx="0" presStyleCnt="2"/>
      <dgm:spPr/>
    </dgm:pt>
    <dgm:pt modelId="{C4A0CCE7-FD53-4E38-A726-97E8D8FF2D94}" type="pres">
      <dgm:prSet presAssocID="{454DBC6F-5471-48D7-A55C-B3C8797E75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3E5609E-6DEA-496D-81B3-4FDDEC1FFC5B}" type="pres">
      <dgm:prSet presAssocID="{454DBC6F-5471-48D7-A55C-B3C8797E757C}" presName="spaceRect" presStyleCnt="0"/>
      <dgm:spPr/>
    </dgm:pt>
    <dgm:pt modelId="{394F7C9E-69A1-433C-8B2A-A57FBC6F94F4}" type="pres">
      <dgm:prSet presAssocID="{454DBC6F-5471-48D7-A55C-B3C8797E757C}" presName="parTx" presStyleLbl="revTx" presStyleIdx="0" presStyleCnt="2">
        <dgm:presLayoutVars>
          <dgm:chMax val="0"/>
          <dgm:chPref val="0"/>
        </dgm:presLayoutVars>
      </dgm:prSet>
      <dgm:spPr/>
    </dgm:pt>
    <dgm:pt modelId="{E81C4C5A-04D3-4DCE-A970-C8263BA2FD94}" type="pres">
      <dgm:prSet presAssocID="{452337C3-0D5F-4D4B-B185-E4C2F598974C}" presName="sibTrans" presStyleCnt="0"/>
      <dgm:spPr/>
    </dgm:pt>
    <dgm:pt modelId="{860069A9-2C48-488E-ACC3-043A36F70F16}" type="pres">
      <dgm:prSet presAssocID="{EE7344C0-604E-4F70-B6D7-B4761D488AAF}" presName="compNode" presStyleCnt="0"/>
      <dgm:spPr/>
    </dgm:pt>
    <dgm:pt modelId="{154F26B3-E40B-48E1-95C1-B64E3D39937E}" type="pres">
      <dgm:prSet presAssocID="{EE7344C0-604E-4F70-B6D7-B4761D488AAF}" presName="bgRect" presStyleLbl="bgShp" presStyleIdx="1" presStyleCnt="2"/>
      <dgm:spPr/>
    </dgm:pt>
    <dgm:pt modelId="{EFF84BC3-7051-4E9F-87A6-709914C12832}" type="pres">
      <dgm:prSet presAssocID="{EE7344C0-604E-4F70-B6D7-B4761D488A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C02E961A-8675-4226-8677-C281659DF1CC}" type="pres">
      <dgm:prSet presAssocID="{EE7344C0-604E-4F70-B6D7-B4761D488AAF}" presName="spaceRect" presStyleCnt="0"/>
      <dgm:spPr/>
    </dgm:pt>
    <dgm:pt modelId="{26D873B9-6DFC-4E9D-8EEA-E3FB19B84A2F}" type="pres">
      <dgm:prSet presAssocID="{EE7344C0-604E-4F70-B6D7-B4761D488A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D456129-56DE-438F-B149-0A46CA6433B1}" type="presOf" srcId="{454DBC6F-5471-48D7-A55C-B3C8797E757C}" destId="{394F7C9E-69A1-433C-8B2A-A57FBC6F94F4}" srcOrd="0" destOrd="0" presId="urn:microsoft.com/office/officeart/2018/2/layout/IconVerticalSolidList"/>
    <dgm:cxn modelId="{28B6DEB0-5AEE-417A-AC62-6416BCE2500A}" type="presOf" srcId="{94E8719A-ADE4-4DBA-A05C-01F97DB8398A}" destId="{34EBBA42-8D4F-44F9-81FA-87BF1E3D1DF8}" srcOrd="0" destOrd="0" presId="urn:microsoft.com/office/officeart/2018/2/layout/IconVerticalSolidList"/>
    <dgm:cxn modelId="{6423B6B2-3AFF-497A-8CDB-25205EE62719}" type="presOf" srcId="{EE7344C0-604E-4F70-B6D7-B4761D488AAF}" destId="{26D873B9-6DFC-4E9D-8EEA-E3FB19B84A2F}" srcOrd="0" destOrd="0" presId="urn:microsoft.com/office/officeart/2018/2/layout/IconVerticalSolidList"/>
    <dgm:cxn modelId="{4D3217CD-9901-4F30-A613-EBEA0C9A3557}" srcId="{94E8719A-ADE4-4DBA-A05C-01F97DB8398A}" destId="{454DBC6F-5471-48D7-A55C-B3C8797E757C}" srcOrd="0" destOrd="0" parTransId="{80426798-2F61-438D-831D-FD3380796B8D}" sibTransId="{452337C3-0D5F-4D4B-B185-E4C2F598974C}"/>
    <dgm:cxn modelId="{BC5E1FFF-BBED-429A-BF2C-BEE258DEED26}" srcId="{94E8719A-ADE4-4DBA-A05C-01F97DB8398A}" destId="{EE7344C0-604E-4F70-B6D7-B4761D488AAF}" srcOrd="1" destOrd="0" parTransId="{F6FC9880-E5EB-454D-9701-4A3A8CDB83C9}" sibTransId="{B51D0033-59F2-4438-A12E-3BC24E0A0523}"/>
    <dgm:cxn modelId="{785B6954-A885-4175-9363-E1E9F47DCEFF}" type="presParOf" srcId="{34EBBA42-8D4F-44F9-81FA-87BF1E3D1DF8}" destId="{5FE8DED9-60AE-49E4-8027-A876B0615CDD}" srcOrd="0" destOrd="0" presId="urn:microsoft.com/office/officeart/2018/2/layout/IconVerticalSolidList"/>
    <dgm:cxn modelId="{691B5A4C-D0AB-42FE-9B32-96B699689EDD}" type="presParOf" srcId="{5FE8DED9-60AE-49E4-8027-A876B0615CDD}" destId="{931D1C81-0B27-4434-A155-D75561EEB289}" srcOrd="0" destOrd="0" presId="urn:microsoft.com/office/officeart/2018/2/layout/IconVerticalSolidList"/>
    <dgm:cxn modelId="{0784B960-05F8-42CF-9DDF-A6592AA35617}" type="presParOf" srcId="{5FE8DED9-60AE-49E4-8027-A876B0615CDD}" destId="{C4A0CCE7-FD53-4E38-A726-97E8D8FF2D94}" srcOrd="1" destOrd="0" presId="urn:microsoft.com/office/officeart/2018/2/layout/IconVerticalSolidList"/>
    <dgm:cxn modelId="{35155875-780D-4068-A7FB-8D6EEC9B23EF}" type="presParOf" srcId="{5FE8DED9-60AE-49E4-8027-A876B0615CDD}" destId="{53E5609E-6DEA-496D-81B3-4FDDEC1FFC5B}" srcOrd="2" destOrd="0" presId="urn:microsoft.com/office/officeart/2018/2/layout/IconVerticalSolidList"/>
    <dgm:cxn modelId="{D06F21BC-946B-4859-9B89-E009C7AC6B3E}" type="presParOf" srcId="{5FE8DED9-60AE-49E4-8027-A876B0615CDD}" destId="{394F7C9E-69A1-433C-8B2A-A57FBC6F94F4}" srcOrd="3" destOrd="0" presId="urn:microsoft.com/office/officeart/2018/2/layout/IconVerticalSolidList"/>
    <dgm:cxn modelId="{5F625FB0-3E16-4185-86AF-6EB0E8FCEE2F}" type="presParOf" srcId="{34EBBA42-8D4F-44F9-81FA-87BF1E3D1DF8}" destId="{E81C4C5A-04D3-4DCE-A970-C8263BA2FD94}" srcOrd="1" destOrd="0" presId="urn:microsoft.com/office/officeart/2018/2/layout/IconVerticalSolidList"/>
    <dgm:cxn modelId="{2B04E576-DB8B-46F4-A370-D4DD8A339AA3}" type="presParOf" srcId="{34EBBA42-8D4F-44F9-81FA-87BF1E3D1DF8}" destId="{860069A9-2C48-488E-ACC3-043A36F70F16}" srcOrd="2" destOrd="0" presId="urn:microsoft.com/office/officeart/2018/2/layout/IconVerticalSolidList"/>
    <dgm:cxn modelId="{F02CA8B9-C9C6-4122-A483-7FC692433A51}" type="presParOf" srcId="{860069A9-2C48-488E-ACC3-043A36F70F16}" destId="{154F26B3-E40B-48E1-95C1-B64E3D39937E}" srcOrd="0" destOrd="0" presId="urn:microsoft.com/office/officeart/2018/2/layout/IconVerticalSolidList"/>
    <dgm:cxn modelId="{085ED421-C368-4747-80E2-9EB48E602689}" type="presParOf" srcId="{860069A9-2C48-488E-ACC3-043A36F70F16}" destId="{EFF84BC3-7051-4E9F-87A6-709914C12832}" srcOrd="1" destOrd="0" presId="urn:microsoft.com/office/officeart/2018/2/layout/IconVerticalSolidList"/>
    <dgm:cxn modelId="{1CFFBE85-FB32-4334-B361-E4C0833402D2}" type="presParOf" srcId="{860069A9-2C48-488E-ACC3-043A36F70F16}" destId="{C02E961A-8675-4226-8677-C281659DF1CC}" srcOrd="2" destOrd="0" presId="urn:microsoft.com/office/officeart/2018/2/layout/IconVerticalSolidList"/>
    <dgm:cxn modelId="{67BA870F-F31E-4955-90BC-29D8D3B78503}" type="presParOf" srcId="{860069A9-2C48-488E-ACC3-043A36F70F16}" destId="{26D873B9-6DFC-4E9D-8EEA-E3FB19B84A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D8E00-6868-4395-A5FC-FFC6A1B047BA}">
      <dsp:nvSpPr>
        <dsp:cNvPr id="0" name=""/>
        <dsp:cNvSpPr/>
      </dsp:nvSpPr>
      <dsp:spPr>
        <a:xfrm>
          <a:off x="0" y="897321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D43097-C656-4B6F-BBA8-335770C48B4A}">
      <dsp:nvSpPr>
        <dsp:cNvPr id="0" name=""/>
        <dsp:cNvSpPr/>
      </dsp:nvSpPr>
      <dsp:spPr>
        <a:xfrm>
          <a:off x="411480" y="498801"/>
          <a:ext cx="5760720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700" kern="120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XÁC ĐỊNH VẾT THƯƠNG MẠCH MÁU</a:t>
          </a:r>
          <a:endParaRPr lang="en-US" sz="2700" kern="1200"/>
        </a:p>
      </dsp:txBody>
      <dsp:txXfrm>
        <a:off x="450388" y="537709"/>
        <a:ext cx="5682904" cy="719224"/>
      </dsp:txXfrm>
    </dsp:sp>
    <dsp:sp modelId="{BB79D459-1BB4-42FE-81E2-1F35F2D6129B}">
      <dsp:nvSpPr>
        <dsp:cNvPr id="0" name=""/>
        <dsp:cNvSpPr/>
      </dsp:nvSpPr>
      <dsp:spPr>
        <a:xfrm>
          <a:off x="0" y="2122041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BC079F-C155-415F-A1F1-16D3743622F1}">
      <dsp:nvSpPr>
        <dsp:cNvPr id="0" name=""/>
        <dsp:cNvSpPr/>
      </dsp:nvSpPr>
      <dsp:spPr>
        <a:xfrm>
          <a:off x="411480" y="1723521"/>
          <a:ext cx="5760720" cy="7970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kern="120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ĐÁNH GIÁ TỔN THƯƠNG</a:t>
          </a:r>
          <a:endParaRPr lang="en-US" altLang="en-US" sz="2700" kern="1200" dirty="0">
            <a:latin typeface="Calibri" panose="020F0502020204030204" pitchFamily="34" charset="0"/>
            <a:ea typeface="ＭＳ Ｐゴシック" charset="-128"/>
            <a:cs typeface="Calibri" panose="020F0502020204030204" pitchFamily="34" charset="0"/>
          </a:endParaRPr>
        </a:p>
      </dsp:txBody>
      <dsp:txXfrm>
        <a:off x="450388" y="1762429"/>
        <a:ext cx="5682904" cy="719224"/>
      </dsp:txXfrm>
    </dsp:sp>
    <dsp:sp modelId="{4496A2D4-7820-43C0-A42D-D467BB326EA6}">
      <dsp:nvSpPr>
        <dsp:cNvPr id="0" name=""/>
        <dsp:cNvSpPr/>
      </dsp:nvSpPr>
      <dsp:spPr>
        <a:xfrm>
          <a:off x="0" y="3346761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A65EB1-1D57-496D-81DC-44B3F402FE33}">
      <dsp:nvSpPr>
        <dsp:cNvPr id="0" name=""/>
        <dsp:cNvSpPr/>
      </dsp:nvSpPr>
      <dsp:spPr>
        <a:xfrm>
          <a:off x="411480" y="2948241"/>
          <a:ext cx="5760720" cy="7970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700" kern="120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rPr>
            <a:t>ĐIỀU TRỊ </a:t>
          </a:r>
          <a:endParaRPr lang="en-US" altLang="en-US" sz="2700" kern="1200" dirty="0">
            <a:latin typeface="Calibri" panose="020F0502020204030204" pitchFamily="34" charset="0"/>
            <a:ea typeface="ＭＳ Ｐゴシック" charset="-128"/>
            <a:cs typeface="Calibri" panose="020F0502020204030204" pitchFamily="34" charset="0"/>
          </a:endParaRPr>
        </a:p>
      </dsp:txBody>
      <dsp:txXfrm>
        <a:off x="450388" y="2987149"/>
        <a:ext cx="5682904" cy="7192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AB161-5732-40B7-A6D8-8FA04104388C}">
      <dsp:nvSpPr>
        <dsp:cNvPr id="0" name=""/>
        <dsp:cNvSpPr/>
      </dsp:nvSpPr>
      <dsp:spPr>
        <a:xfrm>
          <a:off x="0" y="190226"/>
          <a:ext cx="5397201" cy="20138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TIÊU CHUẨN VÀNG</a:t>
          </a:r>
          <a:r>
            <a:rPr lang="vi-VN" sz="3600" b="1" kern="1200"/>
            <a:t> </a:t>
          </a:r>
          <a:r>
            <a:rPr lang="en-US" sz="3600" b="1" kern="1200"/>
            <a:t>ĐỊNH VỊ TỔN THƯƠNG</a:t>
          </a:r>
          <a:endParaRPr lang="en-US" sz="3600" kern="1200"/>
        </a:p>
      </dsp:txBody>
      <dsp:txXfrm>
        <a:off x="98309" y="288535"/>
        <a:ext cx="5200583" cy="1817244"/>
      </dsp:txXfrm>
    </dsp:sp>
    <dsp:sp modelId="{4C93B0F2-EB1A-4E32-B965-B55C174BDA1E}">
      <dsp:nvSpPr>
        <dsp:cNvPr id="0" name=""/>
        <dsp:cNvSpPr/>
      </dsp:nvSpPr>
      <dsp:spPr>
        <a:xfrm>
          <a:off x="0" y="2307768"/>
          <a:ext cx="5397201" cy="20138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XÁC ĐỊNH LOẠI VÀ MỨC ĐỘ</a:t>
          </a:r>
          <a:r>
            <a:rPr lang="vi-VN" sz="3600" b="1" kern="1200"/>
            <a:t> </a:t>
          </a:r>
          <a:r>
            <a:rPr lang="en-US" sz="3600" b="1" kern="1200"/>
            <a:t>THƯƠNG</a:t>
          </a:r>
          <a:r>
            <a:rPr lang="vi-VN" sz="3600" b="1" kern="1200"/>
            <a:t> </a:t>
          </a:r>
          <a:r>
            <a:rPr lang="en-US" sz="3600" b="1" kern="1200"/>
            <a:t>TỔN</a:t>
          </a:r>
          <a:r>
            <a:rPr lang="vi-VN" sz="3600" b="1" kern="1200"/>
            <a:t> CHẢ</a:t>
          </a:r>
          <a:r>
            <a:rPr lang="en-US" sz="3600" b="1" kern="1200"/>
            <a:t>Y MÁU HAY TẮC MẠCH</a:t>
          </a:r>
          <a:endParaRPr lang="en-US" sz="3600" kern="1200"/>
        </a:p>
      </dsp:txBody>
      <dsp:txXfrm>
        <a:off x="98309" y="2406077"/>
        <a:ext cx="5200583" cy="1817244"/>
      </dsp:txXfrm>
    </dsp:sp>
    <dsp:sp modelId="{FC1AB128-1035-4CAB-919B-8A2A994FCF1F}">
      <dsp:nvSpPr>
        <dsp:cNvPr id="0" name=""/>
        <dsp:cNvSpPr/>
      </dsp:nvSpPr>
      <dsp:spPr>
        <a:xfrm>
          <a:off x="0" y="4425311"/>
          <a:ext cx="5397201" cy="20138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LẬP KẾ HOẠCH ĐIỀU TRỊ</a:t>
          </a:r>
          <a:r>
            <a:rPr lang="vi-VN" sz="3600" b="1" kern="1200"/>
            <a:t> </a:t>
          </a:r>
          <a:r>
            <a:rPr lang="en-US" sz="3600" b="1" kern="1200"/>
            <a:t>THUYÊN TẮC </a:t>
          </a:r>
          <a:r>
            <a:rPr lang="vi-VN" sz="3600" b="1" kern="1200"/>
            <a:t>/</a:t>
          </a:r>
          <a:r>
            <a:rPr lang="en-US" sz="3600" b="1" kern="1200"/>
            <a:t> CẦU NỐI</a:t>
          </a:r>
          <a:endParaRPr lang="en-US" sz="3600" kern="1200"/>
        </a:p>
      </dsp:txBody>
      <dsp:txXfrm>
        <a:off x="98309" y="4523620"/>
        <a:ext cx="5200583" cy="18172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264D-8D7C-4E26-8A29-55D292A73C1B}">
      <dsp:nvSpPr>
        <dsp:cNvPr id="0" name=""/>
        <dsp:cNvSpPr/>
      </dsp:nvSpPr>
      <dsp:spPr>
        <a:xfrm>
          <a:off x="0" y="373623"/>
          <a:ext cx="868680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437388" rIns="67419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TỔN THƯƠNG THẬN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PHẢN ỨNG THUỐC CẢN QUANG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TỔN THƯƠNG </a:t>
          </a:r>
          <a:r>
            <a:rPr lang="vi-VN" sz="2100" b="1" kern="1200"/>
            <a:t>MM </a:t>
          </a:r>
          <a:r>
            <a:rPr lang="en-US" sz="2100" b="1" kern="1200"/>
            <a:t>DO NGƯỜI LÀM</a:t>
          </a:r>
          <a:endParaRPr lang="en-US" sz="2100" kern="1200"/>
        </a:p>
      </dsp:txBody>
      <dsp:txXfrm>
        <a:off x="0" y="373623"/>
        <a:ext cx="8686800" cy="1587600"/>
      </dsp:txXfrm>
    </dsp:sp>
    <dsp:sp modelId="{034A04E6-2404-4134-946D-7BBCF433571A}">
      <dsp:nvSpPr>
        <dsp:cNvPr id="0" name=""/>
        <dsp:cNvSpPr/>
      </dsp:nvSpPr>
      <dsp:spPr>
        <a:xfrm>
          <a:off x="434340" y="63663"/>
          <a:ext cx="608076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NGUY CƠ </a:t>
          </a:r>
          <a:endParaRPr lang="en-US" sz="2100" kern="1200"/>
        </a:p>
      </dsp:txBody>
      <dsp:txXfrm>
        <a:off x="464602" y="93925"/>
        <a:ext cx="6020236" cy="559396"/>
      </dsp:txXfrm>
    </dsp:sp>
    <dsp:sp modelId="{8AE2CCE2-504A-483A-8BDC-7022FC1431A0}">
      <dsp:nvSpPr>
        <dsp:cNvPr id="0" name=""/>
        <dsp:cNvSpPr/>
      </dsp:nvSpPr>
      <dsp:spPr>
        <a:xfrm>
          <a:off x="0" y="2384583"/>
          <a:ext cx="8686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8119F-CF5A-4706-BFDD-77E160A78DE3}">
      <dsp:nvSpPr>
        <dsp:cNvPr id="0" name=""/>
        <dsp:cNvSpPr/>
      </dsp:nvSpPr>
      <dsp:spPr>
        <a:xfrm>
          <a:off x="434340" y="2074623"/>
          <a:ext cx="608076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CHI PHÍ CAO</a:t>
          </a:r>
          <a:endParaRPr lang="en-US" sz="2100" kern="1200"/>
        </a:p>
      </dsp:txBody>
      <dsp:txXfrm>
        <a:off x="464602" y="2104885"/>
        <a:ext cx="6020236" cy="559396"/>
      </dsp:txXfrm>
    </dsp:sp>
    <dsp:sp modelId="{B908636B-42EC-495A-8A91-5BDA22A8FE32}">
      <dsp:nvSpPr>
        <dsp:cNvPr id="0" name=""/>
        <dsp:cNvSpPr/>
      </dsp:nvSpPr>
      <dsp:spPr>
        <a:xfrm>
          <a:off x="0" y="3337143"/>
          <a:ext cx="8686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D67C9-4BD3-41CD-AD53-9EF8065A36C6}">
      <dsp:nvSpPr>
        <dsp:cNvPr id="0" name=""/>
        <dsp:cNvSpPr/>
      </dsp:nvSpPr>
      <dsp:spPr>
        <a:xfrm>
          <a:off x="434340" y="3027183"/>
          <a:ext cx="608076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GÂY KHÓ KHĂN CHO HỒI SỨC </a:t>
          </a:r>
          <a:endParaRPr lang="en-US" sz="2100" kern="1200"/>
        </a:p>
      </dsp:txBody>
      <dsp:txXfrm>
        <a:off x="464602" y="3057445"/>
        <a:ext cx="6020236" cy="559396"/>
      </dsp:txXfrm>
    </dsp:sp>
    <dsp:sp modelId="{A93B1306-43B9-4407-A5DB-B1F661567987}">
      <dsp:nvSpPr>
        <dsp:cNvPr id="0" name=""/>
        <dsp:cNvSpPr/>
      </dsp:nvSpPr>
      <dsp:spPr>
        <a:xfrm>
          <a:off x="0" y="4289703"/>
          <a:ext cx="8686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AF37F-F676-464D-8854-A60DEC0CEAA5}">
      <dsp:nvSpPr>
        <dsp:cNvPr id="0" name=""/>
        <dsp:cNvSpPr/>
      </dsp:nvSpPr>
      <dsp:spPr>
        <a:xfrm>
          <a:off x="434340" y="3979743"/>
          <a:ext cx="6080760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CHẬM CAN THIỆP PHẪU THUẬT</a:t>
          </a:r>
          <a:endParaRPr lang="en-US" sz="2100" kern="1200"/>
        </a:p>
      </dsp:txBody>
      <dsp:txXfrm>
        <a:off x="464602" y="4010005"/>
        <a:ext cx="6020236" cy="559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28DDE-A0BC-4FF0-826F-0EAD7594EBD2}">
      <dsp:nvSpPr>
        <dsp:cNvPr id="0" name=""/>
        <dsp:cNvSpPr/>
      </dsp:nvSpPr>
      <dsp:spPr>
        <a:xfrm>
          <a:off x="0" y="341488"/>
          <a:ext cx="87264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465D7-F793-4B35-BFAA-803A5A2967FE}">
      <dsp:nvSpPr>
        <dsp:cNvPr id="0" name=""/>
        <dsp:cNvSpPr/>
      </dsp:nvSpPr>
      <dsp:spPr>
        <a:xfrm>
          <a:off x="436324" y="16768"/>
          <a:ext cx="6108541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88" tIns="0" rIns="23088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THAY THẾ CHỤP ĐỘNG MẠCH</a:t>
          </a:r>
          <a:endParaRPr lang="en-US" sz="2200" kern="1200"/>
        </a:p>
      </dsp:txBody>
      <dsp:txXfrm>
        <a:off x="468027" y="48471"/>
        <a:ext cx="6045135" cy="586034"/>
      </dsp:txXfrm>
    </dsp:sp>
    <dsp:sp modelId="{1E60D7A3-8F9E-46BE-B82D-A8C04AF0D7E3}">
      <dsp:nvSpPr>
        <dsp:cNvPr id="0" name=""/>
        <dsp:cNvSpPr/>
      </dsp:nvSpPr>
      <dsp:spPr>
        <a:xfrm>
          <a:off x="0" y="1339408"/>
          <a:ext cx="87264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C65B-2909-4035-B1A4-5D1C2C29AB6C}">
      <dsp:nvSpPr>
        <dsp:cNvPr id="0" name=""/>
        <dsp:cNvSpPr/>
      </dsp:nvSpPr>
      <dsp:spPr>
        <a:xfrm>
          <a:off x="436324" y="1014688"/>
          <a:ext cx="6108541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88" tIns="0" rIns="23088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95% ĐỘ NHẬY and 87% ĐỘ CHUYÊN</a:t>
          </a:r>
          <a:endParaRPr lang="en-US" sz="2200" kern="1200"/>
        </a:p>
      </dsp:txBody>
      <dsp:txXfrm>
        <a:off x="468027" y="1046391"/>
        <a:ext cx="6045135" cy="586034"/>
      </dsp:txXfrm>
    </dsp:sp>
    <dsp:sp modelId="{F0C38E33-2E01-43A2-9300-537005444816}">
      <dsp:nvSpPr>
        <dsp:cNvPr id="0" name=""/>
        <dsp:cNvSpPr/>
      </dsp:nvSpPr>
      <dsp:spPr>
        <a:xfrm>
          <a:off x="0" y="2337328"/>
          <a:ext cx="87264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5A12C-9A2A-4E3E-9544-A2A4D83A7EED}">
      <dsp:nvSpPr>
        <dsp:cNvPr id="0" name=""/>
        <dsp:cNvSpPr/>
      </dsp:nvSpPr>
      <dsp:spPr>
        <a:xfrm>
          <a:off x="436324" y="2012608"/>
          <a:ext cx="6108541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88" tIns="0" rIns="23088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GIẢM LƯỢNG CHẤT CẢN QUANG</a:t>
          </a:r>
          <a:endParaRPr lang="en-US" sz="2200" kern="1200"/>
        </a:p>
      </dsp:txBody>
      <dsp:txXfrm>
        <a:off x="468027" y="2044311"/>
        <a:ext cx="6045135" cy="586034"/>
      </dsp:txXfrm>
    </dsp:sp>
    <dsp:sp modelId="{4F8A5CC6-4B6F-4374-836A-4A7692478CE4}">
      <dsp:nvSpPr>
        <dsp:cNvPr id="0" name=""/>
        <dsp:cNvSpPr/>
      </dsp:nvSpPr>
      <dsp:spPr>
        <a:xfrm>
          <a:off x="0" y="3335248"/>
          <a:ext cx="87264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A453F-0D04-465B-97EC-D67E4A8DF5FA}">
      <dsp:nvSpPr>
        <dsp:cNvPr id="0" name=""/>
        <dsp:cNvSpPr/>
      </dsp:nvSpPr>
      <dsp:spPr>
        <a:xfrm>
          <a:off x="436324" y="3010528"/>
          <a:ext cx="6108541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88" tIns="0" rIns="23088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NHANH CHÓNG</a:t>
          </a:r>
          <a:endParaRPr lang="en-US" sz="2200" kern="1200"/>
        </a:p>
      </dsp:txBody>
      <dsp:txXfrm>
        <a:off x="468027" y="3042231"/>
        <a:ext cx="6045135" cy="586034"/>
      </dsp:txXfrm>
    </dsp:sp>
    <dsp:sp modelId="{FA5524D6-F664-4FAA-9DB3-332FA12B3653}">
      <dsp:nvSpPr>
        <dsp:cNvPr id="0" name=""/>
        <dsp:cNvSpPr/>
      </dsp:nvSpPr>
      <dsp:spPr>
        <a:xfrm>
          <a:off x="0" y="4333168"/>
          <a:ext cx="87264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36E6-1684-45D6-BCC6-46C58A45BE5F}">
      <dsp:nvSpPr>
        <dsp:cNvPr id="0" name=""/>
        <dsp:cNvSpPr/>
      </dsp:nvSpPr>
      <dsp:spPr>
        <a:xfrm>
          <a:off x="436324" y="4008448"/>
          <a:ext cx="6108541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88" tIns="0" rIns="23088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HIỆU QUẢ KINH TẾ</a:t>
          </a:r>
          <a:endParaRPr lang="en-US" sz="2200" kern="1200"/>
        </a:p>
      </dsp:txBody>
      <dsp:txXfrm>
        <a:off x="468027" y="4040151"/>
        <a:ext cx="6045135" cy="586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7B34-17E5-4C60-9E2B-E06EEF8DDC16}">
      <dsp:nvSpPr>
        <dsp:cNvPr id="0" name=""/>
        <dsp:cNvSpPr/>
      </dsp:nvSpPr>
      <dsp:spPr>
        <a:xfrm>
          <a:off x="0" y="2914662"/>
          <a:ext cx="5494733" cy="19123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PHÂN GIẢI HẠN CHẾ </a:t>
          </a:r>
          <a:endParaRPr lang="en-US" sz="3400" kern="1200"/>
        </a:p>
      </dsp:txBody>
      <dsp:txXfrm>
        <a:off x="0" y="2914662"/>
        <a:ext cx="5494733" cy="1032660"/>
      </dsp:txXfrm>
    </dsp:sp>
    <dsp:sp modelId="{93480567-CD1C-47AE-8511-EF291FBCEDBB}">
      <dsp:nvSpPr>
        <dsp:cNvPr id="0" name=""/>
        <dsp:cNvSpPr/>
      </dsp:nvSpPr>
      <dsp:spPr>
        <a:xfrm>
          <a:off x="0" y="3909076"/>
          <a:ext cx="2747367" cy="87967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DỊ VẬT</a:t>
          </a:r>
          <a:endParaRPr lang="en-US" sz="2800" kern="1200"/>
        </a:p>
      </dsp:txBody>
      <dsp:txXfrm>
        <a:off x="0" y="3909076"/>
        <a:ext cx="2747367" cy="879673"/>
      </dsp:txXfrm>
    </dsp:sp>
    <dsp:sp modelId="{0F7989F3-A9B1-48E5-A294-CEB7473F9B11}">
      <dsp:nvSpPr>
        <dsp:cNvPr id="0" name=""/>
        <dsp:cNvSpPr/>
      </dsp:nvSpPr>
      <dsp:spPr>
        <a:xfrm>
          <a:off x="2747366" y="3909076"/>
          <a:ext cx="2747367" cy="879673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ĐÓNG VÔI ĐỘNG MẠCH</a:t>
          </a:r>
          <a:endParaRPr lang="en-US" sz="2800" kern="1200"/>
        </a:p>
      </dsp:txBody>
      <dsp:txXfrm>
        <a:off x="2747366" y="3909076"/>
        <a:ext cx="2747367" cy="879673"/>
      </dsp:txXfrm>
    </dsp:sp>
    <dsp:sp modelId="{EC26D907-D223-4CBB-BD5D-5F6B96B5AC3C}">
      <dsp:nvSpPr>
        <dsp:cNvPr id="0" name=""/>
        <dsp:cNvSpPr/>
      </dsp:nvSpPr>
      <dsp:spPr>
        <a:xfrm rot="10800000">
          <a:off x="0" y="2177"/>
          <a:ext cx="5494733" cy="2941170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KHÔNG LOẠI BỎ HOÀN TOÀN TỔN</a:t>
          </a:r>
          <a:r>
            <a:rPr lang="vi-VN" sz="3400" b="1" kern="1200"/>
            <a:t> </a:t>
          </a:r>
          <a:r>
            <a:rPr lang="en-US" sz="3400" b="1" kern="1200"/>
            <a:t>THƯƠNG MẠCH MÁU</a:t>
          </a:r>
          <a:r>
            <a:rPr lang="vi-VN" sz="3400" b="1" kern="1200"/>
            <a:t> →</a:t>
          </a:r>
          <a:r>
            <a:rPr lang="en-US" sz="3400" b="1" kern="1200"/>
            <a:t>VẪN CẦN DSA</a:t>
          </a:r>
          <a:endParaRPr lang="en-US" sz="3400" kern="1200"/>
        </a:p>
      </dsp:txBody>
      <dsp:txXfrm rot="10800000">
        <a:off x="0" y="2177"/>
        <a:ext cx="5494733" cy="19110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74BE9-1D63-4213-AF69-B316B20B563B}">
      <dsp:nvSpPr>
        <dsp:cNvPr id="0" name=""/>
        <dsp:cNvSpPr/>
      </dsp:nvSpPr>
      <dsp:spPr>
        <a:xfrm>
          <a:off x="0" y="47044"/>
          <a:ext cx="845820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TỔN THƯƠNG MẠCH MÁU RÕ RÀNG</a:t>
          </a:r>
          <a:endParaRPr lang="en-US" sz="4100" kern="1200"/>
        </a:p>
      </dsp:txBody>
      <dsp:txXfrm>
        <a:off x="63226" y="110270"/>
        <a:ext cx="8331748" cy="1168738"/>
      </dsp:txXfrm>
    </dsp:sp>
    <dsp:sp modelId="{C530515E-16A5-48FD-BB81-B47299DEF65E}">
      <dsp:nvSpPr>
        <dsp:cNvPr id="0" name=""/>
        <dsp:cNvSpPr/>
      </dsp:nvSpPr>
      <dsp:spPr>
        <a:xfrm>
          <a:off x="0" y="1342234"/>
          <a:ext cx="8458200" cy="246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kern="1200"/>
            <a:t>MÁU TỤ ĐẬP THEO MẠCH</a:t>
          </a:r>
          <a:endParaRPr lang="en-US" sz="3200" kern="1200"/>
        </a:p>
        <a:p>
          <a:pPr marL="285750" lvl="1" indent="-285750" algn="l" defTabSz="14224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kern="1200"/>
            <a:t>RUNG MIU </a:t>
          </a:r>
          <a:endParaRPr lang="en-US" sz="3200" kern="1200"/>
        </a:p>
        <a:p>
          <a:pPr marL="285750" lvl="1" indent="-285750" algn="l" defTabSz="14224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kern="1200"/>
            <a:t>MẤT MẠCH CHI</a:t>
          </a:r>
          <a:endParaRPr lang="en-US" sz="3200" kern="1200"/>
        </a:p>
      </dsp:txBody>
      <dsp:txXfrm>
        <a:off x="0" y="1342234"/>
        <a:ext cx="8458200" cy="2461229"/>
      </dsp:txXfrm>
    </dsp:sp>
    <dsp:sp modelId="{738DC0FF-2E64-4527-B4BB-C5E36B13703D}">
      <dsp:nvSpPr>
        <dsp:cNvPr id="0" name=""/>
        <dsp:cNvSpPr/>
      </dsp:nvSpPr>
      <dsp:spPr>
        <a:xfrm>
          <a:off x="0" y="3803464"/>
          <a:ext cx="8458200" cy="12951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KHÔNG CAN THIỆP NỘI MẠCH ĐƯỢC</a:t>
          </a:r>
          <a:endParaRPr lang="en-US" sz="4100" kern="1200"/>
        </a:p>
      </dsp:txBody>
      <dsp:txXfrm>
        <a:off x="63226" y="3866690"/>
        <a:ext cx="8331748" cy="11687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F85A-6BB2-4C7A-BCE4-A78A968AB31D}">
      <dsp:nvSpPr>
        <dsp:cNvPr id="0" name=""/>
        <dsp:cNvSpPr/>
      </dsp:nvSpPr>
      <dsp:spPr>
        <a:xfrm>
          <a:off x="-5764221" y="-882261"/>
          <a:ext cx="6862556" cy="6862556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DB20F-557A-4056-B763-EF288368D94A}">
      <dsp:nvSpPr>
        <dsp:cNvPr id="0" name=""/>
        <dsp:cNvSpPr/>
      </dsp:nvSpPr>
      <dsp:spPr>
        <a:xfrm>
          <a:off x="574912" y="391936"/>
          <a:ext cx="7640319" cy="78428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52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b="1" kern="1200"/>
            <a:t>CHẨN ĐOÁN XÁC ĐỊNH CHÈN ÉP KHOANG</a:t>
          </a:r>
          <a:endParaRPr lang="en-US" sz="2700" kern="1200"/>
        </a:p>
      </dsp:txBody>
      <dsp:txXfrm>
        <a:off x="574912" y="391936"/>
        <a:ext cx="7640319" cy="784281"/>
      </dsp:txXfrm>
    </dsp:sp>
    <dsp:sp modelId="{9DAC93D6-40B1-4CA6-BAC0-D3D696684309}">
      <dsp:nvSpPr>
        <dsp:cNvPr id="0" name=""/>
        <dsp:cNvSpPr/>
      </dsp:nvSpPr>
      <dsp:spPr>
        <a:xfrm>
          <a:off x="84736" y="293901"/>
          <a:ext cx="980351" cy="9803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07782-3C80-469B-BE5B-C4DC96D4412A}">
      <dsp:nvSpPr>
        <dsp:cNvPr id="0" name=""/>
        <dsp:cNvSpPr/>
      </dsp:nvSpPr>
      <dsp:spPr>
        <a:xfrm>
          <a:off x="1024559" y="1568562"/>
          <a:ext cx="7190672" cy="78428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52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b="1" kern="1200"/>
            <a:t>TỔN THƯƠNG ĐỘNG TĨNH MẠCH PHỐI HỢP</a:t>
          </a:r>
          <a:endParaRPr lang="en-US" sz="2700" kern="1200"/>
        </a:p>
      </dsp:txBody>
      <dsp:txXfrm>
        <a:off x="1024559" y="1568562"/>
        <a:ext cx="7190672" cy="784281"/>
      </dsp:txXfrm>
    </dsp:sp>
    <dsp:sp modelId="{D16F0B9A-4854-4F23-9924-177E5399C78C}">
      <dsp:nvSpPr>
        <dsp:cNvPr id="0" name=""/>
        <dsp:cNvSpPr/>
      </dsp:nvSpPr>
      <dsp:spPr>
        <a:xfrm>
          <a:off x="534383" y="1470527"/>
          <a:ext cx="980351" cy="9803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11870-AE2F-4665-B432-FF7A04AAE10B}">
      <dsp:nvSpPr>
        <dsp:cNvPr id="0" name=""/>
        <dsp:cNvSpPr/>
      </dsp:nvSpPr>
      <dsp:spPr>
        <a:xfrm>
          <a:off x="1024559" y="2745188"/>
          <a:ext cx="7190672" cy="78428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52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b="1" kern="1200">
              <a:highlight>
                <a:srgbClr val="FFFF00"/>
              </a:highlight>
            </a:rPr>
            <a:t>THIẾU MÁU NÓNG &gt; 6hr</a:t>
          </a:r>
          <a:endParaRPr lang="en-US" sz="2700" kern="1200">
            <a:highlight>
              <a:srgbClr val="FFFF00"/>
            </a:highlight>
          </a:endParaRPr>
        </a:p>
      </dsp:txBody>
      <dsp:txXfrm>
        <a:off x="1024559" y="2745188"/>
        <a:ext cx="7190672" cy="784281"/>
      </dsp:txXfrm>
    </dsp:sp>
    <dsp:sp modelId="{2CF0A3CD-6A6F-4D95-AFCA-2E893B1397A5}">
      <dsp:nvSpPr>
        <dsp:cNvPr id="0" name=""/>
        <dsp:cNvSpPr/>
      </dsp:nvSpPr>
      <dsp:spPr>
        <a:xfrm>
          <a:off x="534383" y="2647153"/>
          <a:ext cx="980351" cy="9803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8ADB9-BDE7-417C-A2C8-9CD058B2AA88}">
      <dsp:nvSpPr>
        <dsp:cNvPr id="0" name=""/>
        <dsp:cNvSpPr/>
      </dsp:nvSpPr>
      <dsp:spPr>
        <a:xfrm>
          <a:off x="574912" y="3921814"/>
          <a:ext cx="7640319" cy="78428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52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b="1" kern="1200"/>
            <a:t>THIẾU MÁU LẠNH &gt; 12hr	</a:t>
          </a:r>
          <a:endParaRPr lang="en-US" sz="2700" kern="1200"/>
        </a:p>
      </dsp:txBody>
      <dsp:txXfrm>
        <a:off x="574912" y="3921814"/>
        <a:ext cx="7640319" cy="784281"/>
      </dsp:txXfrm>
    </dsp:sp>
    <dsp:sp modelId="{FB0E080D-04BA-4D22-B59F-0E4CD337EE4F}">
      <dsp:nvSpPr>
        <dsp:cNvPr id="0" name=""/>
        <dsp:cNvSpPr/>
      </dsp:nvSpPr>
      <dsp:spPr>
        <a:xfrm>
          <a:off x="84736" y="3823779"/>
          <a:ext cx="980351" cy="9803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DE2A6-D356-4EC5-B9B7-E027377CFEA5}">
      <dsp:nvSpPr>
        <dsp:cNvPr id="0" name=""/>
        <dsp:cNvSpPr/>
      </dsp:nvSpPr>
      <dsp:spPr>
        <a:xfrm>
          <a:off x="0" y="347508"/>
          <a:ext cx="86868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EDBFA-A8D9-47AB-B05D-360D8537C160}">
      <dsp:nvSpPr>
        <dsp:cNvPr id="0" name=""/>
        <dsp:cNvSpPr/>
      </dsp:nvSpPr>
      <dsp:spPr>
        <a:xfrm>
          <a:off x="434340" y="81828"/>
          <a:ext cx="608076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TỔN THƯƠNG PHẦN MỀM</a:t>
          </a:r>
          <a:endParaRPr lang="en-US" sz="1800" kern="1200"/>
        </a:p>
      </dsp:txBody>
      <dsp:txXfrm>
        <a:off x="460279" y="107767"/>
        <a:ext cx="6028882" cy="479482"/>
      </dsp:txXfrm>
    </dsp:sp>
    <dsp:sp modelId="{CACC2C25-F678-439B-9D56-B45C1225C96E}">
      <dsp:nvSpPr>
        <dsp:cNvPr id="0" name=""/>
        <dsp:cNvSpPr/>
      </dsp:nvSpPr>
      <dsp:spPr>
        <a:xfrm>
          <a:off x="0" y="1163988"/>
          <a:ext cx="86868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374904" rIns="67419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>
              <a:solidFill>
                <a:srgbClr val="00B050"/>
              </a:solidFill>
            </a:rPr>
            <a:t>Những vị trí mạch máu cột ko cột được thì nặng hơn</a:t>
          </a:r>
          <a:endParaRPr lang="en-US" sz="1800" kern="1200">
            <a:solidFill>
              <a:srgbClr val="00B05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>
              <a:solidFill>
                <a:srgbClr val="00B050"/>
              </a:solidFill>
            </a:rPr>
            <a:t>ĐM cảnh trong ko cột được, cảnh chung thì tương đối, cảnh ngoài ok</a:t>
          </a:r>
          <a:endParaRPr lang="en-US" sz="1800" kern="1200">
            <a:solidFill>
              <a:srgbClr val="00B05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>
              <a:solidFill>
                <a:srgbClr val="00B050"/>
              </a:solidFill>
            </a:rPr>
            <a:t>ĐM khoeo ko cột được, đùi nông - sâu được, đùi chung ko được)</a:t>
          </a:r>
          <a:endParaRPr lang="en-US" sz="1800" kern="1200">
            <a:solidFill>
              <a:srgbClr val="00B050"/>
            </a:solidFill>
          </a:endParaRPr>
        </a:p>
      </dsp:txBody>
      <dsp:txXfrm>
        <a:off x="0" y="1163988"/>
        <a:ext cx="8686800" cy="1360800"/>
      </dsp:txXfrm>
    </dsp:sp>
    <dsp:sp modelId="{5FADA4E2-2F81-42B0-8117-5D0A9D566FB6}">
      <dsp:nvSpPr>
        <dsp:cNvPr id="0" name=""/>
        <dsp:cNvSpPr/>
      </dsp:nvSpPr>
      <dsp:spPr>
        <a:xfrm>
          <a:off x="434340" y="898308"/>
          <a:ext cx="608076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VỊ TRÍ TỔN THƯƠNG MẠCH MÁU</a:t>
          </a:r>
          <a:endParaRPr lang="en-US" sz="1800" kern="1200"/>
        </a:p>
      </dsp:txBody>
      <dsp:txXfrm>
        <a:off x="460279" y="924247"/>
        <a:ext cx="6028882" cy="479482"/>
      </dsp:txXfrm>
    </dsp:sp>
    <dsp:sp modelId="{F3F43123-490E-43DA-99EB-9B6FC2964A73}">
      <dsp:nvSpPr>
        <dsp:cNvPr id="0" name=""/>
        <dsp:cNvSpPr/>
      </dsp:nvSpPr>
      <dsp:spPr>
        <a:xfrm>
          <a:off x="0" y="2887669"/>
          <a:ext cx="86868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374904" rIns="67419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>
              <a:solidFill>
                <a:srgbClr val="00B050"/>
              </a:solidFill>
            </a:rPr>
            <a:t>(Tập thể thao THBH nhiều hơn)</a:t>
          </a:r>
          <a:endParaRPr lang="en-US" sz="1800" kern="1200">
            <a:solidFill>
              <a:srgbClr val="00B050"/>
            </a:solidFill>
          </a:endParaRPr>
        </a:p>
      </dsp:txBody>
      <dsp:txXfrm>
        <a:off x="0" y="2887669"/>
        <a:ext cx="8686800" cy="765450"/>
      </dsp:txXfrm>
    </dsp:sp>
    <dsp:sp modelId="{5F7013B4-18C4-40F1-8E17-A500106B4727}">
      <dsp:nvSpPr>
        <dsp:cNvPr id="0" name=""/>
        <dsp:cNvSpPr/>
      </dsp:nvSpPr>
      <dsp:spPr>
        <a:xfrm>
          <a:off x="434340" y="2621988"/>
          <a:ext cx="608076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TUẦN HOÀN BÀNG HỆ</a:t>
          </a:r>
          <a:endParaRPr lang="en-US" sz="1800" kern="1200"/>
        </a:p>
      </dsp:txBody>
      <dsp:txXfrm>
        <a:off x="460279" y="2647927"/>
        <a:ext cx="6028882" cy="479482"/>
      </dsp:txXfrm>
    </dsp:sp>
    <dsp:sp modelId="{A23890EE-EF69-4EC5-8DF0-7630739AAB2F}">
      <dsp:nvSpPr>
        <dsp:cNvPr id="0" name=""/>
        <dsp:cNvSpPr/>
      </dsp:nvSpPr>
      <dsp:spPr>
        <a:xfrm>
          <a:off x="0" y="4015999"/>
          <a:ext cx="86868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162DB-C225-47ED-BF2B-D22D7E26F7CF}">
      <dsp:nvSpPr>
        <dsp:cNvPr id="0" name=""/>
        <dsp:cNvSpPr/>
      </dsp:nvSpPr>
      <dsp:spPr>
        <a:xfrm>
          <a:off x="434340" y="3750319"/>
          <a:ext cx="608076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THỜI GIAN THIẾU MÁU</a:t>
          </a:r>
          <a:r>
            <a:rPr lang="vi-VN" sz="1800" b="1" kern="1200"/>
            <a:t> &gt;6hs →xấu</a:t>
          </a:r>
          <a:endParaRPr lang="en-US" sz="1800" kern="1200"/>
        </a:p>
      </dsp:txBody>
      <dsp:txXfrm>
        <a:off x="460279" y="3776258"/>
        <a:ext cx="6028882" cy="479482"/>
      </dsp:txXfrm>
    </dsp:sp>
    <dsp:sp modelId="{00592C5C-3185-436D-B7A6-21B0EB57D1F2}">
      <dsp:nvSpPr>
        <dsp:cNvPr id="0" name=""/>
        <dsp:cNvSpPr/>
      </dsp:nvSpPr>
      <dsp:spPr>
        <a:xfrm>
          <a:off x="0" y="4832479"/>
          <a:ext cx="86868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419BC-A9A8-493B-9819-88B96AFF2995}">
      <dsp:nvSpPr>
        <dsp:cNvPr id="0" name=""/>
        <dsp:cNvSpPr/>
      </dsp:nvSpPr>
      <dsp:spPr>
        <a:xfrm>
          <a:off x="434340" y="4566799"/>
          <a:ext cx="608076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YẾU TỐ BN</a:t>
          </a:r>
          <a:endParaRPr lang="en-US" sz="1800" kern="1200"/>
        </a:p>
      </dsp:txBody>
      <dsp:txXfrm>
        <a:off x="460279" y="4592738"/>
        <a:ext cx="6028882" cy="4794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96770-6B17-41DA-AF12-BAE5B7C9070A}">
      <dsp:nvSpPr>
        <dsp:cNvPr id="0" name=""/>
        <dsp:cNvSpPr/>
      </dsp:nvSpPr>
      <dsp:spPr>
        <a:xfrm>
          <a:off x="0" y="226814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MẤT MÁU</a:t>
          </a:r>
          <a:endParaRPr lang="en-US" sz="3400" kern="1200"/>
        </a:p>
      </dsp:txBody>
      <dsp:txXfrm>
        <a:off x="0" y="226814"/>
        <a:ext cx="2464593" cy="1478756"/>
      </dsp:txXfrm>
    </dsp:sp>
    <dsp:sp modelId="{8B9444E7-5F4C-4DBB-A400-DBAC32B03661}">
      <dsp:nvSpPr>
        <dsp:cNvPr id="0" name=""/>
        <dsp:cNvSpPr/>
      </dsp:nvSpPr>
      <dsp:spPr>
        <a:xfrm>
          <a:off x="2711053" y="226814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H/C CHÈN ÉP KHOANG</a:t>
          </a:r>
          <a:endParaRPr lang="en-US" sz="3400" kern="1200"/>
        </a:p>
      </dsp:txBody>
      <dsp:txXfrm>
        <a:off x="2711053" y="226814"/>
        <a:ext cx="2464593" cy="1478756"/>
      </dsp:txXfrm>
    </dsp:sp>
    <dsp:sp modelId="{95D751DD-8260-4775-8353-2508F431280C}">
      <dsp:nvSpPr>
        <dsp:cNvPr id="0" name=""/>
        <dsp:cNvSpPr/>
      </dsp:nvSpPr>
      <dsp:spPr>
        <a:xfrm>
          <a:off x="5422106" y="226814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HOẠI TỬ MÔ</a:t>
          </a:r>
          <a:endParaRPr lang="en-US" sz="3400" kern="1200"/>
        </a:p>
      </dsp:txBody>
      <dsp:txXfrm>
        <a:off x="5422106" y="226814"/>
        <a:ext cx="2464593" cy="1478756"/>
      </dsp:txXfrm>
    </dsp:sp>
    <dsp:sp modelId="{01FC9DBB-9587-4408-BF75-28D8BAA6311B}">
      <dsp:nvSpPr>
        <dsp:cNvPr id="0" name=""/>
        <dsp:cNvSpPr/>
      </dsp:nvSpPr>
      <dsp:spPr>
        <a:xfrm>
          <a:off x="0" y="1952029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NHIỄM TRÙNG</a:t>
          </a:r>
          <a:endParaRPr lang="en-US" sz="3400" kern="1200"/>
        </a:p>
      </dsp:txBody>
      <dsp:txXfrm>
        <a:off x="0" y="1952029"/>
        <a:ext cx="2464593" cy="1478756"/>
      </dsp:txXfrm>
    </dsp:sp>
    <dsp:sp modelId="{B6926410-C381-46E3-B39E-1BA608E9A268}">
      <dsp:nvSpPr>
        <dsp:cNvPr id="0" name=""/>
        <dsp:cNvSpPr/>
      </dsp:nvSpPr>
      <dsp:spPr>
        <a:xfrm>
          <a:off x="2711053" y="1952029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CẮT CHI</a:t>
          </a:r>
          <a:endParaRPr lang="en-US" sz="3400" kern="1200"/>
        </a:p>
      </dsp:txBody>
      <dsp:txXfrm>
        <a:off x="2711053" y="1952029"/>
        <a:ext cx="2464593" cy="1478756"/>
      </dsp:txXfrm>
    </dsp:sp>
    <dsp:sp modelId="{75303D78-3DC1-463F-B0A3-50F79F981704}">
      <dsp:nvSpPr>
        <dsp:cNvPr id="0" name=""/>
        <dsp:cNvSpPr/>
      </dsp:nvSpPr>
      <dsp:spPr>
        <a:xfrm>
          <a:off x="5422106" y="1952029"/>
          <a:ext cx="2464593" cy="1478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TỬ VONG</a:t>
          </a:r>
          <a:endParaRPr lang="en-US" sz="3400" kern="1200"/>
        </a:p>
      </dsp:txBody>
      <dsp:txXfrm>
        <a:off x="5422106" y="1952029"/>
        <a:ext cx="2464593" cy="14787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D122C-75FE-482D-8740-9711B22ABD3B}">
      <dsp:nvSpPr>
        <dsp:cNvPr id="0" name=""/>
        <dsp:cNvSpPr/>
      </dsp:nvSpPr>
      <dsp:spPr>
        <a:xfrm>
          <a:off x="0" y="2719"/>
          <a:ext cx="5652870" cy="1378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D6DF9-B2EE-462D-9FB5-BDF228B8EAF0}">
      <dsp:nvSpPr>
        <dsp:cNvPr id="0" name=""/>
        <dsp:cNvSpPr/>
      </dsp:nvSpPr>
      <dsp:spPr>
        <a:xfrm>
          <a:off x="416988" y="312876"/>
          <a:ext cx="758161" cy="758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2D49B-C798-4781-BE1B-12600B6F1DD9}">
      <dsp:nvSpPr>
        <dsp:cNvPr id="0" name=""/>
        <dsp:cNvSpPr/>
      </dsp:nvSpPr>
      <dsp:spPr>
        <a:xfrm>
          <a:off x="1592139" y="2719"/>
          <a:ext cx="4060730" cy="137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89" tIns="145889" rIns="145889" bIns="1458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30 yr old presents with elbow dislocation and report of bleeding at the scene</a:t>
          </a:r>
        </a:p>
      </dsp:txBody>
      <dsp:txXfrm>
        <a:off x="1592139" y="2719"/>
        <a:ext cx="4060730" cy="1378475"/>
      </dsp:txXfrm>
    </dsp:sp>
    <dsp:sp modelId="{A635292F-304D-41EE-8E77-8AB3EDBB057D}">
      <dsp:nvSpPr>
        <dsp:cNvPr id="0" name=""/>
        <dsp:cNvSpPr/>
      </dsp:nvSpPr>
      <dsp:spPr>
        <a:xfrm>
          <a:off x="0" y="1725814"/>
          <a:ext cx="5652870" cy="13784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9FDF0-0FFA-446D-804A-B16AEF43BE2E}">
      <dsp:nvSpPr>
        <dsp:cNvPr id="0" name=""/>
        <dsp:cNvSpPr/>
      </dsp:nvSpPr>
      <dsp:spPr>
        <a:xfrm>
          <a:off x="416988" y="2035971"/>
          <a:ext cx="758161" cy="7581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35B43-9B0E-4F8C-8382-8813C8709AF6}">
      <dsp:nvSpPr>
        <dsp:cNvPr id="0" name=""/>
        <dsp:cNvSpPr/>
      </dsp:nvSpPr>
      <dsp:spPr>
        <a:xfrm>
          <a:off x="1592139" y="1725814"/>
          <a:ext cx="4060730" cy="137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89" tIns="145889" rIns="145889" bIns="1458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Arterial bleeding is observed in ED</a:t>
          </a:r>
        </a:p>
      </dsp:txBody>
      <dsp:txXfrm>
        <a:off x="1592139" y="1725814"/>
        <a:ext cx="4060730" cy="1378475"/>
      </dsp:txXfrm>
    </dsp:sp>
    <dsp:sp modelId="{9CA54732-97AB-4BCB-8529-35A06677B0DA}">
      <dsp:nvSpPr>
        <dsp:cNvPr id="0" name=""/>
        <dsp:cNvSpPr/>
      </dsp:nvSpPr>
      <dsp:spPr>
        <a:xfrm>
          <a:off x="0" y="3448909"/>
          <a:ext cx="5652870" cy="13784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11063-FF50-4FA7-B8D1-D31F2C622A2F}">
      <dsp:nvSpPr>
        <dsp:cNvPr id="0" name=""/>
        <dsp:cNvSpPr/>
      </dsp:nvSpPr>
      <dsp:spPr>
        <a:xfrm>
          <a:off x="416988" y="3759066"/>
          <a:ext cx="758161" cy="7581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A2107-B0BF-438B-A1F0-213B3C818547}">
      <dsp:nvSpPr>
        <dsp:cNvPr id="0" name=""/>
        <dsp:cNvSpPr/>
      </dsp:nvSpPr>
      <dsp:spPr>
        <a:xfrm>
          <a:off x="1592139" y="3448909"/>
          <a:ext cx="4060730" cy="137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89" tIns="145889" rIns="145889" bIns="1458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Vascular is consulted</a:t>
          </a:r>
        </a:p>
      </dsp:txBody>
      <dsp:txXfrm>
        <a:off x="1592139" y="3448909"/>
        <a:ext cx="4060730" cy="1378475"/>
      </dsp:txXfrm>
    </dsp:sp>
    <dsp:sp modelId="{EADED77B-A3C1-49AB-A0EF-1ED5F2DBCB95}">
      <dsp:nvSpPr>
        <dsp:cNvPr id="0" name=""/>
        <dsp:cNvSpPr/>
      </dsp:nvSpPr>
      <dsp:spPr>
        <a:xfrm>
          <a:off x="0" y="5172004"/>
          <a:ext cx="5652870" cy="13784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75A47-7E66-4EAB-B093-6C4570CB515E}">
      <dsp:nvSpPr>
        <dsp:cNvPr id="0" name=""/>
        <dsp:cNvSpPr/>
      </dsp:nvSpPr>
      <dsp:spPr>
        <a:xfrm>
          <a:off x="416988" y="5482161"/>
          <a:ext cx="758161" cy="7581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5AEA3-001E-4CC7-80BA-D4B4923FD771}">
      <dsp:nvSpPr>
        <dsp:cNvPr id="0" name=""/>
        <dsp:cNvSpPr/>
      </dsp:nvSpPr>
      <dsp:spPr>
        <a:xfrm>
          <a:off x="1592139" y="5172004"/>
          <a:ext cx="4060730" cy="137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89" tIns="145889" rIns="145889" bIns="1458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Patient to OR within 3 hours of injury</a:t>
          </a:r>
        </a:p>
      </dsp:txBody>
      <dsp:txXfrm>
        <a:off x="1592139" y="5172004"/>
        <a:ext cx="4060730" cy="13784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FBBCA-E0FA-4932-AF20-2535E8AFF4C6}">
      <dsp:nvSpPr>
        <dsp:cNvPr id="0" name=""/>
        <dsp:cNvSpPr/>
      </dsp:nvSpPr>
      <dsp:spPr>
        <a:xfrm>
          <a:off x="0" y="4279278"/>
          <a:ext cx="8839200" cy="14045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Calibri" panose="020F0502020204030204" pitchFamily="34" charset="0"/>
              <a:cs typeface="Calibri" panose="020F0502020204030204" pitchFamily="34" charset="0"/>
            </a:rPr>
            <a:t>QUY TRÌNH CHẨN ĐOÁN, THEO DÕI, ĐIỀU TRỊ </a:t>
          </a:r>
          <a:endParaRPr lang="en-US" sz="26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279278"/>
        <a:ext cx="8839200" cy="1404554"/>
      </dsp:txXfrm>
    </dsp:sp>
    <dsp:sp modelId="{820C44F8-D422-4306-ACE3-FFC7803A8AAF}">
      <dsp:nvSpPr>
        <dsp:cNvPr id="0" name=""/>
        <dsp:cNvSpPr/>
      </dsp:nvSpPr>
      <dsp:spPr>
        <a:xfrm rot="10800000">
          <a:off x="0" y="2140141"/>
          <a:ext cx="8839200" cy="216020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Calibri" panose="020F0502020204030204" pitchFamily="34" charset="0"/>
              <a:cs typeface="Calibri" panose="020F0502020204030204" pitchFamily="34" charset="0"/>
            </a:rPr>
            <a:t>CHẨN ĐOÁN VÀ ĐIỀU TRỊ SỚM</a:t>
          </a:r>
          <a:endParaRPr lang="en-US" sz="26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0" y="2140141"/>
        <a:ext cx="8839200" cy="1403636"/>
      </dsp:txXfrm>
    </dsp:sp>
    <dsp:sp modelId="{5320F327-CB6D-47B2-8ADC-BC8C28480B44}">
      <dsp:nvSpPr>
        <dsp:cNvPr id="0" name=""/>
        <dsp:cNvSpPr/>
      </dsp:nvSpPr>
      <dsp:spPr>
        <a:xfrm rot="10800000">
          <a:off x="0" y="1004"/>
          <a:ext cx="8839200" cy="2160205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600" b="1" kern="1200">
              <a:latin typeface="Calibri" panose="020F0502020204030204" pitchFamily="34" charset="0"/>
              <a:cs typeface="Calibri" panose="020F0502020204030204" pitchFamily="34" charset="0"/>
            </a:rPr>
            <a:t>CẢNH GIÁC CAO ĐỘ</a:t>
          </a:r>
          <a:endParaRPr lang="en-US" sz="2600" kern="1200"/>
        </a:p>
      </dsp:txBody>
      <dsp:txXfrm rot="-10800000">
        <a:off x="0" y="1004"/>
        <a:ext cx="8839200" cy="758232"/>
      </dsp:txXfrm>
    </dsp:sp>
    <dsp:sp modelId="{10E34B2E-7571-4937-857D-2C3C517080C5}">
      <dsp:nvSpPr>
        <dsp:cNvPr id="0" name=""/>
        <dsp:cNvSpPr/>
      </dsp:nvSpPr>
      <dsp:spPr>
        <a:xfrm>
          <a:off x="0" y="759236"/>
          <a:ext cx="4419600" cy="6459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 panose="020F0502020204030204" pitchFamily="34" charset="0"/>
              <a:cs typeface="Calibri" panose="020F0502020204030204" pitchFamily="34" charset="0"/>
            </a:rPr>
            <a:t>CHẤN THƯƠNG PHỐI HỢP</a:t>
          </a:r>
          <a:endParaRPr lang="en-US" sz="21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759236"/>
        <a:ext cx="4419600" cy="645901"/>
      </dsp:txXfrm>
    </dsp:sp>
    <dsp:sp modelId="{918ADF50-C21B-4809-8383-29F6088F11B9}">
      <dsp:nvSpPr>
        <dsp:cNvPr id="0" name=""/>
        <dsp:cNvSpPr/>
      </dsp:nvSpPr>
      <dsp:spPr>
        <a:xfrm>
          <a:off x="4419600" y="759236"/>
          <a:ext cx="4419600" cy="64590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alibri" panose="020F0502020204030204" pitchFamily="34" charset="0"/>
              <a:cs typeface="Calibri" panose="020F0502020204030204" pitchFamily="34" charset="0"/>
            </a:rPr>
            <a:t>KHÁM TOÀN DIỆN, KỸ LƯỠNG, NHIỀU LẦN</a:t>
          </a:r>
          <a:endParaRPr lang="en-US" sz="21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19600" y="759236"/>
        <a:ext cx="4419600" cy="645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2FB16-D4F9-46D5-BF3B-C44CA122369E}">
      <dsp:nvSpPr>
        <dsp:cNvPr id="0" name=""/>
        <dsp:cNvSpPr/>
      </dsp:nvSpPr>
      <dsp:spPr>
        <a:xfrm>
          <a:off x="0" y="220868"/>
          <a:ext cx="8915400" cy="694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 pitchFamily="34" charset="0"/>
              <a:cs typeface="Calibri" panose="020F0502020204030204" pitchFamily="34" charset="0"/>
            </a:rPr>
            <a:t>CO THẮT </a:t>
          </a:r>
          <a:r>
            <a:rPr lang="en-US" sz="2200" kern="1200"/>
            <a:t>=&gt;thiếu máu phía xa</a:t>
          </a:r>
        </a:p>
      </dsp:txBody>
      <dsp:txXfrm>
        <a:off x="33926" y="254794"/>
        <a:ext cx="8847548" cy="627128"/>
      </dsp:txXfrm>
    </dsp:sp>
    <dsp:sp modelId="{7C10347F-CFD5-4BAB-9CA3-5D6ACEAF41B4}">
      <dsp:nvSpPr>
        <dsp:cNvPr id="0" name=""/>
        <dsp:cNvSpPr/>
      </dsp:nvSpPr>
      <dsp:spPr>
        <a:xfrm>
          <a:off x="0" y="979209"/>
          <a:ext cx="8915400" cy="6949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 pitchFamily="34" charset="0"/>
              <a:cs typeface="Calibri" panose="020F0502020204030204" pitchFamily="34" charset="0"/>
            </a:rPr>
            <a:t>BONG NỘI MẠC →</a:t>
          </a:r>
          <a:r>
            <a:rPr lang="vi-VN" sz="2200" kern="1200">
              <a:latin typeface="Calibri" panose="020F0502020204030204" pitchFamily="34" charset="0"/>
            </a:rPr>
            <a:t>Gây tắc mạch (ĐM có 3 lớp trừ một số đặc biệt có 2 lớp)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926" y="1013135"/>
        <a:ext cx="8847548" cy="627128"/>
      </dsp:txXfrm>
    </dsp:sp>
    <dsp:sp modelId="{FFE62FC8-2592-4659-B5E7-C011E2042CE8}">
      <dsp:nvSpPr>
        <dsp:cNvPr id="0" name=""/>
        <dsp:cNvSpPr/>
      </dsp:nvSpPr>
      <dsp:spPr>
        <a:xfrm>
          <a:off x="0" y="1737549"/>
          <a:ext cx="8915400" cy="694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 pitchFamily="34" charset="0"/>
              <a:cs typeface="Calibri" panose="020F0502020204030204" pitchFamily="34" charset="0"/>
            </a:rPr>
            <a:t>HUYẾT KHỐI</a:t>
          </a:r>
        </a:p>
      </dsp:txBody>
      <dsp:txXfrm>
        <a:off x="33926" y="1771475"/>
        <a:ext cx="8847548" cy="627128"/>
      </dsp:txXfrm>
    </dsp:sp>
    <dsp:sp modelId="{F62AD717-DEDD-4B17-A01D-59044EED814F}">
      <dsp:nvSpPr>
        <dsp:cNvPr id="0" name=""/>
        <dsp:cNvSpPr/>
      </dsp:nvSpPr>
      <dsp:spPr>
        <a:xfrm>
          <a:off x="0" y="2495889"/>
          <a:ext cx="8915400" cy="694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 pitchFamily="34" charset="0"/>
              <a:cs typeface="Calibri" panose="020F0502020204030204" pitchFamily="34" charset="0"/>
            </a:rPr>
            <a:t>CHÈN ÉP TỪ NGOÀI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926" y="2529815"/>
        <a:ext cx="8847548" cy="627128"/>
      </dsp:txXfrm>
    </dsp:sp>
    <dsp:sp modelId="{4C1CE7BE-7926-4A54-ADF8-DDEB1E49ACE2}">
      <dsp:nvSpPr>
        <dsp:cNvPr id="0" name=""/>
        <dsp:cNvSpPr/>
      </dsp:nvSpPr>
      <dsp:spPr>
        <a:xfrm>
          <a:off x="0" y="3190869"/>
          <a:ext cx="8915400" cy="86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 panose="020F0502020204030204" pitchFamily="34" charset="0"/>
              <a:cs typeface="Calibri" panose="020F0502020204030204" pitchFamily="34" charset="0"/>
            </a:rPr>
            <a:t>H/C CHÈN ÉP KHOANG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 panose="020F0502020204030204" pitchFamily="34" charset="0"/>
              <a:cs typeface="Calibri" panose="020F0502020204030204" pitchFamily="34" charset="0"/>
            </a:rPr>
            <a:t>TỤ MÁU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190869"/>
        <a:ext cx="8915400" cy="865260"/>
      </dsp:txXfrm>
    </dsp:sp>
    <dsp:sp modelId="{08372906-E302-4213-87BD-A71F55393202}">
      <dsp:nvSpPr>
        <dsp:cNvPr id="0" name=""/>
        <dsp:cNvSpPr/>
      </dsp:nvSpPr>
      <dsp:spPr>
        <a:xfrm>
          <a:off x="0" y="4056129"/>
          <a:ext cx="8915400" cy="694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 pitchFamily="34" charset="0"/>
              <a:cs typeface="Calibri" panose="020F0502020204030204" pitchFamily="34" charset="0"/>
            </a:rPr>
            <a:t>RÁCH/ ĐỨT 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926" y="4090055"/>
        <a:ext cx="8847548" cy="627128"/>
      </dsp:txXfrm>
    </dsp:sp>
    <dsp:sp modelId="{7410CEC9-5CFE-4A16-BB39-FF18E21221D4}">
      <dsp:nvSpPr>
        <dsp:cNvPr id="0" name=""/>
        <dsp:cNvSpPr/>
      </dsp:nvSpPr>
      <dsp:spPr>
        <a:xfrm>
          <a:off x="0" y="4751109"/>
          <a:ext cx="8915400" cy="86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 panose="020F0502020204030204" pitchFamily="34" charset="0"/>
              <a:cs typeface="Calibri" panose="020F0502020204030204" pitchFamily="34" charset="0"/>
            </a:rPr>
            <a:t>DỊ VẬT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 panose="020F0502020204030204" pitchFamily="34" charset="0"/>
              <a:cs typeface="Calibri" panose="020F0502020204030204" pitchFamily="34" charset="0"/>
            </a:rPr>
            <a:t>MẢNH XƯƠNG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751109"/>
        <a:ext cx="8915400" cy="865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329E9-683F-4DAD-B4F0-E371A300D608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0AE43-5821-47C9-BED1-71D77645F86C}">
      <dsp:nvSpPr>
        <dsp:cNvPr id="0" name=""/>
        <dsp:cNvSpPr/>
      </dsp:nvSpPr>
      <dsp:spPr>
        <a:xfrm>
          <a:off x="0" y="0"/>
          <a:ext cx="7886700" cy="1020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/>
            <a:t>GẪY HỞ</a:t>
          </a:r>
          <a:endParaRPr lang="en-US" sz="4700" kern="1200"/>
        </a:p>
      </dsp:txBody>
      <dsp:txXfrm>
        <a:off x="0" y="0"/>
        <a:ext cx="7886700" cy="1020243"/>
      </dsp:txXfrm>
    </dsp:sp>
    <dsp:sp modelId="{4BE6DC0F-E44F-4B29-B0FF-E02851A4681B}">
      <dsp:nvSpPr>
        <dsp:cNvPr id="0" name=""/>
        <dsp:cNvSpPr/>
      </dsp:nvSpPr>
      <dsp:spPr>
        <a:xfrm>
          <a:off x="0" y="1020243"/>
          <a:ext cx="7886700" cy="0"/>
        </a:xfrm>
        <a:prstGeom prst="lin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FB98-6F07-45AD-9A04-D6C4D87C39F8}">
      <dsp:nvSpPr>
        <dsp:cNvPr id="0" name=""/>
        <dsp:cNvSpPr/>
      </dsp:nvSpPr>
      <dsp:spPr>
        <a:xfrm>
          <a:off x="0" y="1020243"/>
          <a:ext cx="7886700" cy="1020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/>
            <a:t>GẪY NHIỀU MẢNH</a:t>
          </a:r>
          <a:endParaRPr lang="en-US" sz="4700" kern="1200"/>
        </a:p>
      </dsp:txBody>
      <dsp:txXfrm>
        <a:off x="0" y="1020243"/>
        <a:ext cx="7886700" cy="1020243"/>
      </dsp:txXfrm>
    </dsp:sp>
    <dsp:sp modelId="{2C634D96-4E40-4AE6-8AC7-0887ED038397}">
      <dsp:nvSpPr>
        <dsp:cNvPr id="0" name=""/>
        <dsp:cNvSpPr/>
      </dsp:nvSpPr>
      <dsp:spPr>
        <a:xfrm>
          <a:off x="0" y="2040487"/>
          <a:ext cx="7886700" cy="0"/>
        </a:xfrm>
        <a:prstGeom prst="lin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23E59-0891-435E-A1EC-9D6A901D2A53}">
      <dsp:nvSpPr>
        <dsp:cNvPr id="0" name=""/>
        <dsp:cNvSpPr/>
      </dsp:nvSpPr>
      <dsp:spPr>
        <a:xfrm>
          <a:off x="0" y="2040487"/>
          <a:ext cx="7886700" cy="1020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/>
            <a:t>CHI LỦNG LẲNG</a:t>
          </a:r>
          <a:endParaRPr lang="en-US" sz="4700" kern="1200"/>
        </a:p>
      </dsp:txBody>
      <dsp:txXfrm>
        <a:off x="0" y="2040487"/>
        <a:ext cx="7886700" cy="1020243"/>
      </dsp:txXfrm>
    </dsp:sp>
    <dsp:sp modelId="{449A52E0-12E7-469E-94F9-2F91C900A9AA}">
      <dsp:nvSpPr>
        <dsp:cNvPr id="0" name=""/>
        <dsp:cNvSpPr/>
      </dsp:nvSpPr>
      <dsp:spPr>
        <a:xfrm>
          <a:off x="0" y="3060730"/>
          <a:ext cx="7886700" cy="0"/>
        </a:xfrm>
        <a:prstGeom prst="lin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357F0-2996-4AD3-B11B-FE1322431F41}">
      <dsp:nvSpPr>
        <dsp:cNvPr id="0" name=""/>
        <dsp:cNvSpPr/>
      </dsp:nvSpPr>
      <dsp:spPr>
        <a:xfrm>
          <a:off x="0" y="3060730"/>
          <a:ext cx="7886700" cy="1020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/>
            <a:t>CT DẬP NÁT</a:t>
          </a:r>
          <a:endParaRPr lang="en-US" sz="4700" kern="1200"/>
        </a:p>
      </dsp:txBody>
      <dsp:txXfrm>
        <a:off x="0" y="3060730"/>
        <a:ext cx="7886700" cy="10202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28207-4786-4D60-8E4A-719537F41976}">
      <dsp:nvSpPr>
        <dsp:cNvPr id="0" name=""/>
        <dsp:cNvSpPr/>
      </dsp:nvSpPr>
      <dsp:spPr>
        <a:xfrm>
          <a:off x="0" y="0"/>
          <a:ext cx="6705600" cy="10789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CĂNG RÁCH MẠCH MÁU</a:t>
          </a:r>
          <a:endParaRPr lang="en-US" sz="2800" kern="1200"/>
        </a:p>
      </dsp:txBody>
      <dsp:txXfrm>
        <a:off x="31601" y="31601"/>
        <a:ext cx="5450153" cy="1015752"/>
      </dsp:txXfrm>
    </dsp:sp>
    <dsp:sp modelId="{7E9679E0-C95B-40A2-93DF-0BD77D75100A}">
      <dsp:nvSpPr>
        <dsp:cNvPr id="0" name=""/>
        <dsp:cNvSpPr/>
      </dsp:nvSpPr>
      <dsp:spPr>
        <a:xfrm>
          <a:off x="561594" y="1275127"/>
          <a:ext cx="6705600" cy="10789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TỔN THƯƠNG NỘI MẠC, BÓC TÁCH, HUYẾT KHỐI</a:t>
          </a:r>
          <a:endParaRPr lang="en-US" sz="2800" kern="1200"/>
        </a:p>
      </dsp:txBody>
      <dsp:txXfrm>
        <a:off x="593195" y="1306728"/>
        <a:ext cx="5379483" cy="1015752"/>
      </dsp:txXfrm>
    </dsp:sp>
    <dsp:sp modelId="{070B9DC6-323A-4729-A5CA-34E819606098}">
      <dsp:nvSpPr>
        <dsp:cNvPr id="0" name=""/>
        <dsp:cNvSpPr/>
      </dsp:nvSpPr>
      <dsp:spPr>
        <a:xfrm>
          <a:off x="1114806" y="2550255"/>
          <a:ext cx="6705600" cy="1078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BIỂU HIỆN LÂM SÀNG KÍN ĐÁO</a:t>
          </a:r>
          <a:endParaRPr lang="en-US" sz="2800" kern="1200"/>
        </a:p>
      </dsp:txBody>
      <dsp:txXfrm>
        <a:off x="1146407" y="2581856"/>
        <a:ext cx="5387865" cy="1015752"/>
      </dsp:txXfrm>
    </dsp:sp>
    <dsp:sp modelId="{01F161C9-9332-49CC-A14F-F2BE8F1783AD}">
      <dsp:nvSpPr>
        <dsp:cNvPr id="0" name=""/>
        <dsp:cNvSpPr/>
      </dsp:nvSpPr>
      <dsp:spPr>
        <a:xfrm>
          <a:off x="1676399" y="3825382"/>
          <a:ext cx="6705600" cy="10789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TỶ LỆ CẮT CHI 27%</a:t>
          </a:r>
          <a:endParaRPr lang="en-US" sz="2800" kern="1200"/>
        </a:p>
      </dsp:txBody>
      <dsp:txXfrm>
        <a:off x="1708000" y="3856983"/>
        <a:ext cx="5379483" cy="1015752"/>
      </dsp:txXfrm>
    </dsp:sp>
    <dsp:sp modelId="{0AFF80A8-80A5-415E-8993-0C7515044875}">
      <dsp:nvSpPr>
        <dsp:cNvPr id="0" name=""/>
        <dsp:cNvSpPr/>
      </dsp:nvSpPr>
      <dsp:spPr>
        <a:xfrm>
          <a:off x="6004279" y="826380"/>
          <a:ext cx="701320" cy="70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162076" y="826380"/>
        <a:ext cx="385726" cy="527743"/>
      </dsp:txXfrm>
    </dsp:sp>
    <dsp:sp modelId="{9AE448EB-7BFB-4B8B-BF8F-0F82BE4FF62D}">
      <dsp:nvSpPr>
        <dsp:cNvPr id="0" name=""/>
        <dsp:cNvSpPr/>
      </dsp:nvSpPr>
      <dsp:spPr>
        <a:xfrm>
          <a:off x="6565873" y="2101508"/>
          <a:ext cx="701320" cy="70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723670" y="2101508"/>
        <a:ext cx="385726" cy="527743"/>
      </dsp:txXfrm>
    </dsp:sp>
    <dsp:sp modelId="{C35BF513-6381-4BC6-866D-A0F102828F2C}">
      <dsp:nvSpPr>
        <dsp:cNvPr id="0" name=""/>
        <dsp:cNvSpPr/>
      </dsp:nvSpPr>
      <dsp:spPr>
        <a:xfrm>
          <a:off x="7119085" y="3376636"/>
          <a:ext cx="701320" cy="701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276882" y="3376636"/>
        <a:ext cx="385726" cy="5277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69977-97B9-4BE0-B196-FAD84EC6C267}">
      <dsp:nvSpPr>
        <dsp:cNvPr id="0" name=""/>
        <dsp:cNvSpPr/>
      </dsp:nvSpPr>
      <dsp:spPr>
        <a:xfrm>
          <a:off x="0" y="4340347"/>
          <a:ext cx="8305800" cy="9495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TỶ LỆ CẮT CHI 9%</a:t>
          </a:r>
          <a:endParaRPr lang="en-US" sz="2200" kern="1200"/>
        </a:p>
      </dsp:txBody>
      <dsp:txXfrm>
        <a:off x="0" y="4340347"/>
        <a:ext cx="8305800" cy="949561"/>
      </dsp:txXfrm>
    </dsp:sp>
    <dsp:sp modelId="{39FF472B-9FCC-4930-83E8-B78B9B231BDC}">
      <dsp:nvSpPr>
        <dsp:cNvPr id="0" name=""/>
        <dsp:cNvSpPr/>
      </dsp:nvSpPr>
      <dsp:spPr>
        <a:xfrm rot="10800000">
          <a:off x="0" y="2894164"/>
          <a:ext cx="8305800" cy="1460426"/>
        </a:xfrm>
        <a:prstGeom prst="upArrowCallou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GIẢ PHÌNH HAY THÔNG ĐỘNG TĨNH MẠCH</a:t>
          </a:r>
          <a:endParaRPr lang="en-US" sz="2200" kern="1200"/>
        </a:p>
      </dsp:txBody>
      <dsp:txXfrm rot="10800000">
        <a:off x="0" y="2894164"/>
        <a:ext cx="8305800" cy="948941"/>
      </dsp:txXfrm>
    </dsp:sp>
    <dsp:sp modelId="{F91471C7-D759-4D84-942A-CC4D242B2602}">
      <dsp:nvSpPr>
        <dsp:cNvPr id="0" name=""/>
        <dsp:cNvSpPr/>
      </dsp:nvSpPr>
      <dsp:spPr>
        <a:xfrm rot="10800000">
          <a:off x="0" y="1447981"/>
          <a:ext cx="8305800" cy="1460426"/>
        </a:xfrm>
        <a:prstGeom prst="upArrowCallou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BIỂU HIỆN LS KHÔNG PHẢI LUÔN LUÔN RÕ RÀNG</a:t>
          </a:r>
          <a:br>
            <a:rPr lang="vi-VN" sz="2200" b="1" kern="1200"/>
          </a:br>
          <a:r>
            <a:rPr lang="vi-VN" sz="2200" b="0" kern="1200">
              <a:solidFill>
                <a:srgbClr val="00B050"/>
              </a:solidFill>
            </a:rPr>
            <a:t>(</a:t>
          </a:r>
          <a:r>
            <a:rPr lang="fr-FR" sz="2200" b="0" kern="1200">
              <a:solidFill>
                <a:srgbClr val="00B050"/>
              </a:solidFill>
            </a:rPr>
            <a:t>Dù thường là ồ </a:t>
          </a:r>
          <a:r>
            <a:rPr lang="vi-VN" sz="2200" b="0" kern="1200">
              <a:solidFill>
                <a:srgbClr val="00B050"/>
              </a:solidFill>
            </a:rPr>
            <a:t>ạt)</a:t>
          </a:r>
          <a:endParaRPr lang="en-US" sz="2200" b="0" kern="1200">
            <a:solidFill>
              <a:srgbClr val="00B050"/>
            </a:solidFill>
          </a:endParaRPr>
        </a:p>
      </dsp:txBody>
      <dsp:txXfrm rot="10800000">
        <a:off x="0" y="1447981"/>
        <a:ext cx="8305800" cy="948941"/>
      </dsp:txXfrm>
    </dsp:sp>
    <dsp:sp modelId="{3676AE06-2273-444A-AAE9-D56504C9B89C}">
      <dsp:nvSpPr>
        <dsp:cNvPr id="0" name=""/>
        <dsp:cNvSpPr/>
      </dsp:nvSpPr>
      <dsp:spPr>
        <a:xfrm rot="10800000">
          <a:off x="0" y="1798"/>
          <a:ext cx="8305800" cy="1460426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TỔN THƯƠNG TRỰC TIẾP RÁCH , ĐỨT</a:t>
          </a:r>
          <a:endParaRPr lang="en-US" sz="2200" kern="1200"/>
        </a:p>
      </dsp:txBody>
      <dsp:txXfrm rot="10800000">
        <a:off x="0" y="1798"/>
        <a:ext cx="8305800" cy="9489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64E56-DF72-4914-8718-02327AD4A939}">
      <dsp:nvSpPr>
        <dsp:cNvPr id="0" name=""/>
        <dsp:cNvSpPr/>
      </dsp:nvSpPr>
      <dsp:spPr>
        <a:xfrm>
          <a:off x="0" y="386826"/>
          <a:ext cx="8458200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450" tIns="479044" rIns="65645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/>
            <a:t>BĂNG ÉP CÓ TRỌNG ĐIỂM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/>
            <a:t>ĐẶT DÂY THẮT</a:t>
          </a:r>
          <a:r>
            <a:rPr lang="vi-VN" sz="2300" b="1" kern="1200"/>
            <a:t> </a:t>
          </a:r>
          <a:r>
            <a:rPr lang="vi-VN" sz="1800" b="0" kern="1200">
              <a:solidFill>
                <a:srgbClr val="00B050"/>
              </a:solidFill>
            </a:rPr>
            <a:t>Thường nới 5' q30'</a:t>
          </a:r>
          <a:endParaRPr lang="en-US" sz="2300" b="0" kern="1200">
            <a:solidFill>
              <a:srgbClr val="00B050"/>
            </a:solidFill>
          </a:endParaRPr>
        </a:p>
      </dsp:txBody>
      <dsp:txXfrm>
        <a:off x="0" y="386826"/>
        <a:ext cx="8458200" cy="1340325"/>
      </dsp:txXfrm>
    </dsp:sp>
    <dsp:sp modelId="{F0D5758F-7418-4E09-AF30-1EF0358AC1CA}">
      <dsp:nvSpPr>
        <dsp:cNvPr id="0" name=""/>
        <dsp:cNvSpPr/>
      </dsp:nvSpPr>
      <dsp:spPr>
        <a:xfrm>
          <a:off x="422910" y="47346"/>
          <a:ext cx="592074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KIỂM SOÁT CẦM MÁU</a:t>
          </a:r>
          <a:endParaRPr lang="en-US" sz="2300" kern="1200"/>
        </a:p>
      </dsp:txBody>
      <dsp:txXfrm>
        <a:off x="456054" y="80490"/>
        <a:ext cx="5854452" cy="612672"/>
      </dsp:txXfrm>
    </dsp:sp>
    <dsp:sp modelId="{C4C31C5C-8A43-410D-87F2-1C874763C159}">
      <dsp:nvSpPr>
        <dsp:cNvPr id="0" name=""/>
        <dsp:cNvSpPr/>
      </dsp:nvSpPr>
      <dsp:spPr>
        <a:xfrm>
          <a:off x="0" y="2190831"/>
          <a:ext cx="8458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AC2A0-937B-48C7-8887-1FC15BE736D7}">
      <dsp:nvSpPr>
        <dsp:cNvPr id="0" name=""/>
        <dsp:cNvSpPr/>
      </dsp:nvSpPr>
      <dsp:spPr>
        <a:xfrm>
          <a:off x="422910" y="1851351"/>
          <a:ext cx="5920740" cy="67896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HỒI SỨC BÙ DỊCH</a:t>
          </a:r>
          <a:endParaRPr lang="en-US" sz="2300" kern="1200"/>
        </a:p>
      </dsp:txBody>
      <dsp:txXfrm>
        <a:off x="456054" y="1884495"/>
        <a:ext cx="5854452" cy="612672"/>
      </dsp:txXfrm>
    </dsp:sp>
    <dsp:sp modelId="{01A1125F-8862-4A3B-8819-6034421188ED}">
      <dsp:nvSpPr>
        <dsp:cNvPr id="0" name=""/>
        <dsp:cNvSpPr/>
      </dsp:nvSpPr>
      <dsp:spPr>
        <a:xfrm>
          <a:off x="0" y="3234111"/>
          <a:ext cx="8458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FF334-F5D5-4644-9118-0B8064DC14FB}">
      <dsp:nvSpPr>
        <dsp:cNvPr id="0" name=""/>
        <dsp:cNvSpPr/>
      </dsp:nvSpPr>
      <dsp:spPr>
        <a:xfrm>
          <a:off x="422910" y="2894631"/>
          <a:ext cx="5920740" cy="67896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CỐ ĐỊNH XƯƠNG GẪY</a:t>
          </a:r>
          <a:endParaRPr lang="en-US" sz="2300" kern="1200"/>
        </a:p>
      </dsp:txBody>
      <dsp:txXfrm>
        <a:off x="456054" y="2927775"/>
        <a:ext cx="5854452" cy="612672"/>
      </dsp:txXfrm>
    </dsp:sp>
    <dsp:sp modelId="{3B16EC80-60D6-4B74-935C-E5BCD2BF5A14}">
      <dsp:nvSpPr>
        <dsp:cNvPr id="0" name=""/>
        <dsp:cNvSpPr/>
      </dsp:nvSpPr>
      <dsp:spPr>
        <a:xfrm>
          <a:off x="0" y="4277391"/>
          <a:ext cx="8458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7ABBA-CAC8-48ED-BA12-03633905BD26}">
      <dsp:nvSpPr>
        <dsp:cNvPr id="0" name=""/>
        <dsp:cNvSpPr/>
      </dsp:nvSpPr>
      <dsp:spPr>
        <a:xfrm>
          <a:off x="422910" y="3937911"/>
          <a:ext cx="5920740" cy="67896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ĐÁNH GIÁ LẠI</a:t>
          </a:r>
          <a:endParaRPr lang="en-US" sz="2300" kern="1200"/>
        </a:p>
      </dsp:txBody>
      <dsp:txXfrm>
        <a:off x="456054" y="3971055"/>
        <a:ext cx="5854452" cy="612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041C1-D391-451D-86AF-86A09ADB2320}">
      <dsp:nvSpPr>
        <dsp:cNvPr id="0" name=""/>
        <dsp:cNvSpPr/>
      </dsp:nvSpPr>
      <dsp:spPr>
        <a:xfrm>
          <a:off x="0" y="84649"/>
          <a:ext cx="8925299" cy="884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CHỈ ĐỊNH</a:t>
          </a:r>
        </a:p>
      </dsp:txBody>
      <dsp:txXfrm>
        <a:off x="43179" y="127828"/>
        <a:ext cx="8838941" cy="798162"/>
      </dsp:txXfrm>
    </dsp:sp>
    <dsp:sp modelId="{EF366F73-ADFE-495A-ADB3-B2B17F94001C}">
      <dsp:nvSpPr>
        <dsp:cNvPr id="0" name=""/>
        <dsp:cNvSpPr/>
      </dsp:nvSpPr>
      <dsp:spPr>
        <a:xfrm>
          <a:off x="0" y="969169"/>
          <a:ext cx="8925299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37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MẠCH KHÔNG CÂN ĐỐI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DẤU HIỆU </a:t>
          </a:r>
          <a:r>
            <a:rPr lang="vi-VN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MỀ</a:t>
          </a: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M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GÃ</a:t>
          </a: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Y MÂM </a:t>
          </a:r>
          <a:r>
            <a:rPr lang="vi-VN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CHÀ</a:t>
          </a: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Y NẶNG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TRẬ</a:t>
          </a:r>
          <a:r>
            <a:rPr lang="en-US" sz="2200" kern="120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rPr>
            <a:t>T KHỚP  GỐI</a:t>
          </a:r>
        </a:p>
      </dsp:txBody>
      <dsp:txXfrm>
        <a:off x="0" y="969169"/>
        <a:ext cx="8925299" cy="2318400"/>
      </dsp:txXfrm>
    </dsp:sp>
    <dsp:sp modelId="{EF12A37C-A204-459B-9071-60B2A7F01786}">
      <dsp:nvSpPr>
        <dsp:cNvPr id="0" name=""/>
        <dsp:cNvSpPr/>
      </dsp:nvSpPr>
      <dsp:spPr>
        <a:xfrm>
          <a:off x="0" y="3287569"/>
          <a:ext cx="8925299" cy="884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ABI KHÔNG XÁC ĐỊNH MỨC ĐỘ VÀ VỊ TRÍ</a:t>
          </a:r>
          <a:r>
            <a:rPr lang="vi-VN" sz="28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TỔN THƯƠNG</a:t>
          </a:r>
        </a:p>
      </dsp:txBody>
      <dsp:txXfrm>
        <a:off x="43179" y="3330748"/>
        <a:ext cx="8838941" cy="798162"/>
      </dsp:txXfrm>
    </dsp:sp>
    <dsp:sp modelId="{95F306E6-E3C3-4AEF-924B-B428360B76DA}">
      <dsp:nvSpPr>
        <dsp:cNvPr id="0" name=""/>
        <dsp:cNvSpPr/>
      </dsp:nvSpPr>
      <dsp:spPr>
        <a:xfrm>
          <a:off x="0" y="4252729"/>
          <a:ext cx="8925299" cy="884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KHẢO SÁT HÌNH ẢNH HỌC NẾU ABI &lt;0.9</a:t>
          </a:r>
        </a:p>
      </dsp:txBody>
      <dsp:txXfrm>
        <a:off x="43179" y="4295908"/>
        <a:ext cx="8838941" cy="7981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E513D-4969-4CC8-88B9-2631DD75B0F4}">
      <dsp:nvSpPr>
        <dsp:cNvPr id="0" name=""/>
        <dsp:cNvSpPr/>
      </dsp:nvSpPr>
      <dsp:spPr>
        <a:xfrm>
          <a:off x="0" y="434885"/>
          <a:ext cx="84582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450" tIns="499872" rIns="65645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RẺ, DỄ THỰC HIỆN</a:t>
          </a: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GIÁ TRỊ TIÊN ĐOÁN ÂM 96% -100%</a:t>
          </a:r>
        </a:p>
      </dsp:txBody>
      <dsp:txXfrm>
        <a:off x="0" y="434885"/>
        <a:ext cx="8458200" cy="1814400"/>
      </dsp:txXfrm>
    </dsp:sp>
    <dsp:sp modelId="{F1D75122-E72C-47D9-9A1A-549C51BC18C8}">
      <dsp:nvSpPr>
        <dsp:cNvPr id="0" name=""/>
        <dsp:cNvSpPr/>
      </dsp:nvSpPr>
      <dsp:spPr>
        <a:xfrm>
          <a:off x="422910" y="80645"/>
          <a:ext cx="592074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LỢI ÍCH</a:t>
          </a:r>
        </a:p>
      </dsp:txBody>
      <dsp:txXfrm>
        <a:off x="457495" y="115230"/>
        <a:ext cx="5851570" cy="639310"/>
      </dsp:txXfrm>
    </dsp:sp>
    <dsp:sp modelId="{1B968693-24EC-4B52-BAC3-D8C18692E771}">
      <dsp:nvSpPr>
        <dsp:cNvPr id="0" name=""/>
        <dsp:cNvSpPr/>
      </dsp:nvSpPr>
      <dsp:spPr>
        <a:xfrm>
          <a:off x="0" y="2733125"/>
          <a:ext cx="845820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450" tIns="499872" rIns="65645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TỔN THƯƠNG TĨNH MẠCH</a:t>
          </a: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DƯƠNG TÍNH GIẢ KHI CO THẮT</a:t>
          </a:r>
          <a:r>
            <a:rPr lang="vi-VN" sz="2400" kern="1200"/>
            <a:t> </a:t>
          </a:r>
          <a:r>
            <a:rPr lang="en-US" sz="2400" kern="1200"/>
            <a:t>ĐỘNG</a:t>
          </a:r>
          <a:r>
            <a:rPr lang="vi-VN" sz="2400" kern="1200"/>
            <a:t> </a:t>
          </a:r>
          <a:r>
            <a:rPr lang="en-US" sz="2400" kern="1200"/>
            <a:t>MẠCH</a:t>
          </a: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TỔN THƯƠNG KHÔNG ĐẶT BAO ĐO ĐƯỢC</a:t>
          </a:r>
        </a:p>
      </dsp:txBody>
      <dsp:txXfrm>
        <a:off x="0" y="2733125"/>
        <a:ext cx="8458200" cy="2419200"/>
      </dsp:txXfrm>
    </dsp:sp>
    <dsp:sp modelId="{DABAE80A-D9EB-49E7-9B72-43D1250F1F97}">
      <dsp:nvSpPr>
        <dsp:cNvPr id="0" name=""/>
        <dsp:cNvSpPr/>
      </dsp:nvSpPr>
      <dsp:spPr>
        <a:xfrm>
          <a:off x="422910" y="2378885"/>
          <a:ext cx="5920740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HẠN CHẾ</a:t>
          </a:r>
        </a:p>
      </dsp:txBody>
      <dsp:txXfrm>
        <a:off x="457495" y="2413470"/>
        <a:ext cx="5851570" cy="639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D1C81-0B27-4434-A155-D75561EEB289}">
      <dsp:nvSpPr>
        <dsp:cNvPr id="0" name=""/>
        <dsp:cNvSpPr/>
      </dsp:nvSpPr>
      <dsp:spPr>
        <a:xfrm>
          <a:off x="0" y="663158"/>
          <a:ext cx="7886700" cy="1224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0CCE7-FD53-4E38-A726-97E8D8FF2D94}">
      <dsp:nvSpPr>
        <dsp:cNvPr id="0" name=""/>
        <dsp:cNvSpPr/>
      </dsp:nvSpPr>
      <dsp:spPr>
        <a:xfrm>
          <a:off x="370348" y="938624"/>
          <a:ext cx="673360" cy="673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F7C9E-69A1-433C-8B2A-A57FBC6F94F4}">
      <dsp:nvSpPr>
        <dsp:cNvPr id="0" name=""/>
        <dsp:cNvSpPr/>
      </dsp:nvSpPr>
      <dsp:spPr>
        <a:xfrm>
          <a:off x="1414057" y="663158"/>
          <a:ext cx="6472642" cy="122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1" tIns="129571" rIns="129571" bIns="1295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TÙY THUỘC NGƯỜI LÀM</a:t>
          </a:r>
          <a:endParaRPr lang="en-US" sz="2500" kern="1200"/>
        </a:p>
      </dsp:txBody>
      <dsp:txXfrm>
        <a:off x="1414057" y="663158"/>
        <a:ext cx="6472642" cy="1224292"/>
      </dsp:txXfrm>
    </dsp:sp>
    <dsp:sp modelId="{154F26B3-E40B-48E1-95C1-B64E3D39937E}">
      <dsp:nvSpPr>
        <dsp:cNvPr id="0" name=""/>
        <dsp:cNvSpPr/>
      </dsp:nvSpPr>
      <dsp:spPr>
        <a:xfrm>
          <a:off x="0" y="2193523"/>
          <a:ext cx="7886700" cy="12242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84BC3-7051-4E9F-87A6-709914C12832}">
      <dsp:nvSpPr>
        <dsp:cNvPr id="0" name=""/>
        <dsp:cNvSpPr/>
      </dsp:nvSpPr>
      <dsp:spPr>
        <a:xfrm>
          <a:off x="370348" y="2468989"/>
          <a:ext cx="673360" cy="673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873B9-6DFC-4E9D-8EEA-E3FB19B84A2F}">
      <dsp:nvSpPr>
        <dsp:cNvPr id="0" name=""/>
        <dsp:cNvSpPr/>
      </dsp:nvSpPr>
      <dsp:spPr>
        <a:xfrm>
          <a:off x="1414057" y="2193523"/>
          <a:ext cx="6472642" cy="122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1" tIns="129571" rIns="129571" bIns="1295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ĐƯỜNG CONG HUẤN LUYỆN</a:t>
          </a:r>
          <a:endParaRPr lang="en-US" sz="2500" kern="1200"/>
        </a:p>
      </dsp:txBody>
      <dsp:txXfrm>
        <a:off x="1414057" y="2193523"/>
        <a:ext cx="6472642" cy="1224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3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09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9139745-4B92-4121-9654-A8E28A7A5D9B}"/>
              </a:ext>
            </a:extLst>
          </p:cNvPr>
          <p:cNvSpPr>
            <a:spLocks/>
          </p:cNvSpPr>
          <p:nvPr/>
        </p:nvSpPr>
        <p:spPr bwMode="blackWhite">
          <a:xfrm>
            <a:off x="20638" y="12700"/>
            <a:ext cx="8896350" cy="6780213"/>
          </a:xfrm>
          <a:custGeom>
            <a:avLst/>
            <a:gdLst/>
            <a:ahLst/>
            <a:cxnLst>
              <a:cxn ang="0">
                <a:pos x="2822" y="0"/>
              </a:cxn>
              <a:cxn ang="0">
                <a:pos x="0" y="975"/>
              </a:cxn>
              <a:cxn ang="0">
                <a:pos x="2169" y="3619"/>
              </a:cxn>
              <a:cxn ang="0">
                <a:pos x="3985" y="1125"/>
              </a:cxn>
              <a:cxn ang="0">
                <a:pos x="2822" y="0"/>
              </a:cxn>
              <a:cxn ang="0">
                <a:pos x="2822" y="0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769FD58-DE75-4CE6-96B4-D167954315DB}"/>
              </a:ext>
            </a:extLst>
          </p:cNvPr>
          <p:cNvGrpSpPr>
            <a:grpSpLocks/>
          </p:cNvGrpSpPr>
          <p:nvPr/>
        </p:nvGrpSpPr>
        <p:grpSpPr bwMode="auto">
          <a:xfrm>
            <a:off x="195263" y="234950"/>
            <a:ext cx="3787775" cy="1778000"/>
            <a:chOff x="123" y="148"/>
            <a:chExt cx="2386" cy="112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34EBAB6F-50BE-4B18-8B4E-FD2FB1278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" y="177"/>
              <a:ext cx="2250" cy="1017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19E8C337-E7BD-42FB-9732-B367AA94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" y="261"/>
              <a:ext cx="2244" cy="1007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0D0A3984-97E5-46BB-BCDA-4C96E91A41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" y="344"/>
              <a:ext cx="1488" cy="919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66E492C2-6D02-460E-91F8-BA641AF16B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76E9FD97-2BF9-423B-A109-C3163A58C1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4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4498B586-6315-45F8-9D55-EA38D1B358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CB3C241E-1E18-4AAF-9CA5-B8F667B26C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" y="158"/>
                <a:ext cx="1686" cy="614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CF061C4A-D5CD-413F-8C85-C82174008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" y="251"/>
                <a:ext cx="227" cy="410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A7EE3470-2CDF-42E5-8C27-992D3A64AE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46" y="536"/>
                <a:ext cx="691" cy="364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949F5B4F-E368-46E1-A089-B4AEB14EC23F}"/>
              </a:ext>
            </a:extLst>
          </p:cNvPr>
          <p:cNvGrpSpPr>
            <a:grpSpLocks/>
          </p:cNvGrpSpPr>
          <p:nvPr/>
        </p:nvGrpSpPr>
        <p:grpSpPr bwMode="auto">
          <a:xfrm>
            <a:off x="7915275" y="4368800"/>
            <a:ext cx="742950" cy="1058863"/>
            <a:chOff x="4986" y="2752"/>
            <a:chExt cx="468" cy="66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E445828-CC8C-4F3C-99E8-24F50FCCE9AC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/>
              <a:ahLst/>
              <a:cxnLst>
                <a:cxn ang="0">
                  <a:pos x="794" y="395"/>
                </a:cxn>
                <a:cxn ang="0">
                  <a:pos x="710" y="318"/>
                </a:cxn>
                <a:cxn ang="0">
                  <a:pos x="556" y="210"/>
                </a:cxn>
                <a:cxn ang="0">
                  <a:pos x="71" y="0"/>
                </a:cxn>
                <a:cxn ang="0">
                  <a:pos x="23" y="20"/>
                </a:cxn>
                <a:cxn ang="0">
                  <a:pos x="0" y="83"/>
                </a:cxn>
                <a:cxn ang="0">
                  <a:pos x="28" y="155"/>
                </a:cxn>
                <a:cxn ang="0">
                  <a:pos x="570" y="409"/>
                </a:cxn>
                <a:cxn ang="0">
                  <a:pos x="689" y="393"/>
                </a:cxn>
                <a:cxn ang="0">
                  <a:pos x="785" y="414"/>
                </a:cxn>
                <a:cxn ang="0">
                  <a:pos x="794" y="395"/>
                </a:cxn>
                <a:cxn ang="0">
                  <a:pos x="794" y="395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DFF7A9F-F0FB-47E9-BCD2-DE4F92F5A416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B6BB9A7F-C9EE-42D1-A994-456FB00B9083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5000" y="2913"/>
              <a:ext cx="416" cy="265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DABCB0AD-E7CD-43F6-9B99-517A41B641B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id="{A6B697CB-3533-41BC-B0CC-A0FA1CC1A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40" y="66"/>
                  </a:cxn>
                  <a:cxn ang="0">
                    <a:pos x="0" y="173"/>
                  </a:cxn>
                  <a:cxn ang="0">
                    <a:pos x="80" y="160"/>
                  </a:cxn>
                  <a:cxn ang="0">
                    <a:pos x="103" y="84"/>
                  </a:cxn>
                  <a:cxn ang="0">
                    <a:pos x="150" y="27"/>
                  </a:cxn>
                  <a:cxn ang="0">
                    <a:pos x="110" y="0"/>
                  </a:cxn>
                  <a:cxn ang="0">
                    <a:pos x="110" y="0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B9B5B158-65AF-43A6-A4B1-EFD87D8E1E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63" y="52"/>
                  </a:cxn>
                  <a:cxn ang="0">
                    <a:pos x="0" y="208"/>
                  </a:cxn>
                  <a:cxn ang="0">
                    <a:pos x="67" y="358"/>
                  </a:cxn>
                  <a:cxn ang="0">
                    <a:pos x="1182" y="867"/>
                  </a:cxn>
                  <a:cxn ang="0">
                    <a:pos x="1422" y="835"/>
                  </a:cxn>
                  <a:cxn ang="0">
                    <a:pos x="1616" y="880"/>
                  </a:cxn>
                  <a:cxn ang="0">
                    <a:pos x="1684" y="808"/>
                  </a:cxn>
                  <a:cxn ang="0">
                    <a:pos x="1502" y="664"/>
                  </a:cxn>
                  <a:cxn ang="0">
                    <a:pos x="1428" y="512"/>
                  </a:cxn>
                  <a:cxn ang="0">
                    <a:pos x="1369" y="527"/>
                  </a:cxn>
                  <a:cxn ang="0">
                    <a:pos x="1439" y="664"/>
                  </a:cxn>
                  <a:cxn ang="0">
                    <a:pos x="1578" y="810"/>
                  </a:cxn>
                  <a:cxn ang="0">
                    <a:pos x="1413" y="787"/>
                  </a:cxn>
                  <a:cxn ang="0">
                    <a:pos x="1219" y="814"/>
                  </a:cxn>
                  <a:cxn ang="0">
                    <a:pos x="1255" y="650"/>
                  </a:cxn>
                  <a:cxn ang="0">
                    <a:pos x="1338" y="538"/>
                  </a:cxn>
                  <a:cxn ang="0">
                    <a:pos x="1241" y="552"/>
                  </a:cxn>
                  <a:cxn ang="0">
                    <a:pos x="1165" y="658"/>
                  </a:cxn>
                  <a:cxn ang="0">
                    <a:pos x="1139" y="791"/>
                  </a:cxn>
                  <a:cxn ang="0">
                    <a:pos x="107" y="310"/>
                  </a:cxn>
                  <a:cxn ang="0">
                    <a:pos x="80" y="215"/>
                  </a:cxn>
                  <a:cxn ang="0">
                    <a:pos x="103" y="95"/>
                  </a:cxn>
                  <a:cxn ang="0">
                    <a:pos x="217" y="0"/>
                  </a:cxn>
                  <a:cxn ang="0">
                    <a:pos x="156" y="0"/>
                  </a:cxn>
                  <a:cxn ang="0">
                    <a:pos x="156" y="0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484D50E5-B04E-453B-A38F-FD092841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Freeform 26">
                <a:extLst>
                  <a:ext uri="{FF2B5EF4-FFF2-40B4-BE49-F238E27FC236}">
                    <a16:creationId xmlns:a16="http://schemas.microsoft.com/office/drawing/2014/main" id="{5ACF5853-4707-4746-9EB0-7B35567171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364" y="2873"/>
                <a:ext cx="63" cy="118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9" y="106"/>
                  </a:cxn>
                  <a:cxn ang="0">
                    <a:pos x="0" y="230"/>
                  </a:cxn>
                  <a:cxn ang="0">
                    <a:pos x="33" y="314"/>
                  </a:cxn>
                  <a:cxn ang="0">
                    <a:pos x="94" y="335"/>
                  </a:cxn>
                  <a:cxn ang="0">
                    <a:pos x="76" y="154"/>
                  </a:cxn>
                  <a:cxn ang="0">
                    <a:pos x="160" y="17"/>
                  </a:cxn>
                  <a:cxn ang="0">
                    <a:pos x="116" y="0"/>
                  </a:cxn>
                  <a:cxn ang="0">
                    <a:pos x="116" y="0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Freeform 27">
                <a:extLst>
                  <a:ext uri="{FF2B5EF4-FFF2-40B4-BE49-F238E27FC236}">
                    <a16:creationId xmlns:a16="http://schemas.microsoft.com/office/drawing/2014/main" id="{8724E4AF-8DB6-4039-840D-088ACB7EEB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137" y="3000"/>
                <a:ext cx="193" cy="104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5" name="Freeform 28">
            <a:extLst>
              <a:ext uri="{FF2B5EF4-FFF2-40B4-BE49-F238E27FC236}">
                <a16:creationId xmlns:a16="http://schemas.microsoft.com/office/drawing/2014/main" id="{81089BE0-B427-4B0A-91C3-7D27D17EDA93}"/>
              </a:ext>
            </a:extLst>
          </p:cNvPr>
          <p:cNvSpPr>
            <a:spLocks/>
          </p:cNvSpPr>
          <p:nvPr/>
        </p:nvSpPr>
        <p:spPr bwMode="auto">
          <a:xfrm>
            <a:off x="901700" y="5054600"/>
            <a:ext cx="6807200" cy="728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6" y="256"/>
              </a:cxn>
              <a:cxn ang="0">
                <a:pos x="1560" y="144"/>
              </a:cxn>
              <a:cxn ang="0">
                <a:pos x="1856" y="376"/>
              </a:cxn>
              <a:cxn ang="0">
                <a:pos x="2344" y="152"/>
              </a:cxn>
              <a:cxn ang="0">
                <a:pos x="3536" y="456"/>
              </a:cxn>
              <a:cxn ang="0">
                <a:pos x="4288" y="136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CE6CFCDC-024F-439D-94A5-AC6328E33003}"/>
              </a:ext>
            </a:extLst>
          </p:cNvPr>
          <p:cNvSpPr>
            <a:spLocks/>
          </p:cNvSpPr>
          <p:nvPr/>
        </p:nvSpPr>
        <p:spPr bwMode="auto">
          <a:xfrm>
            <a:off x="4076700" y="1930400"/>
            <a:ext cx="889000" cy="381000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280" y="144"/>
              </a:cxn>
              <a:cxn ang="0">
                <a:pos x="448" y="16"/>
              </a:cxn>
              <a:cxn ang="0">
                <a:pos x="560" y="240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8569883-A256-4482-8F4C-F91AD5B02F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C65B5102-8BCD-4506-9436-50B27C352D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FCCC0D28-1AAE-44E5-A8E9-EFE8AA854F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5E3AA17-A085-43C7-B073-E9032B5AC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467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709CEA8-BD01-4AD4-A01F-9BDF33AAA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305DBED-CBF0-4F17-890D-AB43063530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FB765C-FE30-42C0-A591-01393C2D7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4EC318-FB0C-4098-909E-5C735C3EE2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4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D4FD2A-B499-4510-9E96-FACAD8F2A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63BB8C-1F90-489D-A537-3533B5E063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5FB1E24-3698-4DAD-A528-B317ED4626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A26041-1882-4B69-B1C4-A06D42104D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28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3A558C-AD69-462C-8D99-E0A0B1498A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9523E1-ACBC-4D20-B98D-944576DDC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F8DBBA6-B47A-4058-9D93-017FC3800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E2F03-2243-47C2-B8B6-822AEE834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1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6878283-6338-4404-85E9-78F4E7FF2A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05953B4-F6C3-456F-87B7-E1F146ACDE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F4B1783-1A6D-4C44-80F7-58E10A67F9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17EFA-169D-4833-B200-4DD912242E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733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C4C03C5-641E-4B88-A225-EED36FB008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762BFE-A3A0-4B18-A063-F0EC5F016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9FD8F28-5471-4220-AA6A-7CB38F9817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2C842-F444-4DEB-9873-CACAC47614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705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0E7137F-BF6F-4FA3-BB11-3488076F3B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5ED9145-37E2-45CB-9441-87346280C1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99632B-0615-40FA-BF42-A8694EF70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3464DB-9CD3-400E-8408-7A32F5E678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864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15F39F-F1FE-4344-AFF3-2CC4EF9BB3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CD785E-2779-4766-9D3D-457A869895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1481C84-B763-47A7-AE42-8753442AFB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753D18-D6C8-4172-9DF0-C5C8AFB899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29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0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B494EE-E7EF-4239-9C4A-381D91B01E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806453-C1E3-498A-AB5F-559F06F2A1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E2E34BF-102E-477B-BED7-C1630E5D38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B71A4F-986B-49C4-AAC7-5B52377F96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431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5D516B-6A5C-477D-80EF-DF95938B21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F17938-53FD-4C09-907E-05B0F09DC7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4660131-62B5-4A04-9E18-C5F26990C1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E276D7-E9A1-400B-8750-FC2CA4E05C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2749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192405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1975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B770CC-DBC1-4DCC-AB41-6EB238F696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4AB675B-FF28-4F8D-8E18-51A7D23D06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A41C0C6-4102-45C2-B146-2A692B2585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2A3526-1448-421E-9DCE-EE19BC214D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635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2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267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66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060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40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7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9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6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9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89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95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72B7-AEFD-410F-892B-4AD7D0F7CEC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C354-611B-4414-B841-3B402A88141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7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63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3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806E76-0478-4247-812E-6DC7D15056D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74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7A6A2-01B1-4A4C-9485-560C770D311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434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F1430-8DE2-4EA9-B6B1-DB242CC1207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84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409FC-A2C9-4B84-A270-A5347927603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DBC9E-CFFC-4C24-903F-711D63C361C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569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E6AE7-836E-4F8A-9BFB-F2BE4DB277F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15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79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1C6AC-F20A-4085-A2C5-D8B1604EB05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39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59F90-39D5-4384-ADC4-4FAEDC0575B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894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169A0-54AB-4F6A-9942-8110B627E6A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27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ACFDF-32BD-4A7E-A75B-5A3B4C9EA1F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40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26CE73-67DA-4CFF-9939-28993F825F0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0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1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1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6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D013-7735-4825-98BB-AB5580671157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F9AD7-84C7-4E8E-B274-0D571950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0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>
            <a:extLst>
              <a:ext uri="{FF2B5EF4-FFF2-40B4-BE49-F238E27FC236}">
                <a16:creationId xmlns:a16="http://schemas.microsoft.com/office/drawing/2014/main" id="{C5005A5F-C2AB-47AB-8A64-CC1D999864D8}"/>
              </a:ext>
            </a:extLst>
          </p:cNvPr>
          <p:cNvSpPr>
            <a:spLocks/>
          </p:cNvSpPr>
          <p:nvPr/>
        </p:nvSpPr>
        <p:spPr bwMode="auto">
          <a:xfrm rot="-3172564">
            <a:off x="7777957" y="-15081"/>
            <a:ext cx="1162050" cy="2084387"/>
          </a:xfrm>
          <a:custGeom>
            <a:avLst/>
            <a:gdLst/>
            <a:ahLst/>
            <a:cxnLst>
              <a:cxn ang="0">
                <a:pos x="2903" y="433"/>
              </a:cxn>
              <a:cxn ang="0">
                <a:pos x="2565" y="80"/>
              </a:cxn>
              <a:cxn ang="0">
                <a:pos x="2241" y="0"/>
              </a:cxn>
              <a:cxn ang="0">
                <a:pos x="110" y="2811"/>
              </a:cxn>
              <a:cxn ang="0">
                <a:pos x="110" y="3228"/>
              </a:cxn>
              <a:cxn ang="0">
                <a:pos x="0" y="3631"/>
              </a:cxn>
              <a:cxn ang="0">
                <a:pos x="72" y="3686"/>
              </a:cxn>
              <a:cxn ang="0">
                <a:pos x="441" y="3355"/>
              </a:cxn>
              <a:cxn ang="0">
                <a:pos x="740" y="3228"/>
              </a:cxn>
              <a:cxn ang="0">
                <a:pos x="2903" y="433"/>
              </a:cxn>
              <a:cxn ang="0">
                <a:pos x="2903" y="433"/>
              </a:cxn>
            </a:cxnLst>
            <a:rect l="0" t="0" r="r" b="b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11B2FF-0D0D-4659-BCAA-93F4C9155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6870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1514F7E-A33F-4752-918F-672EE50A6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D8943F44-1453-4CE7-812C-07ED839A550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3B805BA4-F071-4B68-AF44-79E488C3BD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56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03B72ADE-B9DC-47D2-B6F2-601F75D117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Calibri" panose="020F0502020204030204" pitchFamily="34" charset="0"/>
              </a:defRPr>
            </a:lvl1pPr>
          </a:lstStyle>
          <a:p>
            <a:fld id="{205E914D-5416-41BA-BF6E-334548E83D5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6328" name="Freeform 8">
            <a:extLst>
              <a:ext uri="{FF2B5EF4-FFF2-40B4-BE49-F238E27FC236}">
                <a16:creationId xmlns:a16="http://schemas.microsoft.com/office/drawing/2014/main" id="{7AFE3D70-0A65-40EA-B426-83400B73A2B2}"/>
              </a:ext>
            </a:extLst>
          </p:cNvPr>
          <p:cNvSpPr>
            <a:spLocks/>
          </p:cNvSpPr>
          <p:nvPr/>
        </p:nvSpPr>
        <p:spPr bwMode="auto">
          <a:xfrm rot="-3172564">
            <a:off x="7865269" y="24607"/>
            <a:ext cx="1165225" cy="2097087"/>
          </a:xfrm>
          <a:custGeom>
            <a:avLst/>
            <a:gdLst/>
            <a:ahLst/>
            <a:cxnLst>
              <a:cxn ang="0">
                <a:pos x="2293" y="0"/>
              </a:cxn>
              <a:cxn ang="0">
                <a:pos x="130" y="2835"/>
              </a:cxn>
              <a:cxn ang="0">
                <a:pos x="131" y="3201"/>
              </a:cxn>
              <a:cxn ang="0">
                <a:pos x="0" y="3633"/>
              </a:cxn>
              <a:cxn ang="0">
                <a:pos x="50" y="3703"/>
              </a:cxn>
              <a:cxn ang="0">
                <a:pos x="422" y="3352"/>
              </a:cxn>
              <a:cxn ang="0">
                <a:pos x="763" y="3220"/>
              </a:cxn>
              <a:cxn ang="0">
                <a:pos x="2911" y="428"/>
              </a:cxn>
              <a:cxn ang="0">
                <a:pos x="2589" y="96"/>
              </a:cxn>
              <a:cxn ang="0">
                <a:pos x="2293" y="0"/>
              </a:cxn>
              <a:cxn ang="0">
                <a:pos x="2293" y="0"/>
              </a:cxn>
            </a:cxnLst>
            <a:rect l="0" t="0" r="r" b="b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6329" name="Freeform 9">
            <a:extLst>
              <a:ext uri="{FF2B5EF4-FFF2-40B4-BE49-F238E27FC236}">
                <a16:creationId xmlns:a16="http://schemas.microsoft.com/office/drawing/2014/main" id="{600B8BCB-5C58-42DF-89CC-2F68DF2D7D7F}"/>
              </a:ext>
            </a:extLst>
          </p:cNvPr>
          <p:cNvSpPr>
            <a:spLocks/>
          </p:cNvSpPr>
          <p:nvPr/>
        </p:nvSpPr>
        <p:spPr bwMode="auto">
          <a:xfrm rot="-3172564">
            <a:off x="7831138" y="192088"/>
            <a:ext cx="1025525" cy="1571625"/>
          </a:xfrm>
          <a:custGeom>
            <a:avLst/>
            <a:gdLst/>
            <a:ahLst/>
            <a:cxnLst>
              <a:cxn ang="0">
                <a:pos x="0" y="2485"/>
              </a:cxn>
              <a:cxn ang="0">
                <a:pos x="432" y="2553"/>
              </a:cxn>
              <a:cxn ang="0">
                <a:pos x="736" y="2777"/>
              </a:cxn>
              <a:cxn ang="0">
                <a:pos x="2561" y="399"/>
              </a:cxn>
              <a:cxn ang="0">
                <a:pos x="2118" y="82"/>
              </a:cxn>
              <a:cxn ang="0">
                <a:pos x="1898" y="0"/>
              </a:cxn>
              <a:cxn ang="0">
                <a:pos x="0" y="2485"/>
              </a:cxn>
              <a:cxn ang="0">
                <a:pos x="0" y="2485"/>
              </a:cxn>
            </a:cxnLst>
            <a:rect l="0" t="0" r="r" b="b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034" name="Group 10">
            <a:extLst>
              <a:ext uri="{FF2B5EF4-FFF2-40B4-BE49-F238E27FC236}">
                <a16:creationId xmlns:a16="http://schemas.microsoft.com/office/drawing/2014/main" id="{9CF17B54-38F4-4C59-B75A-AC448B9DAF12}"/>
              </a:ext>
            </a:extLst>
          </p:cNvPr>
          <p:cNvGrpSpPr>
            <a:grpSpLocks/>
          </p:cNvGrpSpPr>
          <p:nvPr/>
        </p:nvGrpSpPr>
        <p:grpSpPr bwMode="auto">
          <a:xfrm>
            <a:off x="7938" y="5540375"/>
            <a:ext cx="1784350" cy="1246188"/>
            <a:chOff x="5" y="3490"/>
            <a:chExt cx="1124" cy="785"/>
          </a:xfrm>
        </p:grpSpPr>
        <p:sp>
          <p:nvSpPr>
            <p:cNvPr id="56331" name="Freeform 11">
              <a:extLst>
                <a:ext uri="{FF2B5EF4-FFF2-40B4-BE49-F238E27FC236}">
                  <a16:creationId xmlns:a16="http://schemas.microsoft.com/office/drawing/2014/main" id="{1960ABC5-7CF9-47EA-B374-C42222C3FA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" y="3505"/>
              <a:ext cx="1089" cy="649"/>
            </a:xfrm>
            <a:custGeom>
              <a:avLst/>
              <a:gdLst/>
              <a:ahLst/>
              <a:cxnLst>
                <a:cxn ang="0">
                  <a:pos x="1587" y="1260"/>
                </a:cxn>
                <a:cxn ang="0">
                  <a:pos x="1420" y="1106"/>
                </a:cxn>
                <a:cxn ang="0">
                  <a:pos x="1331" y="477"/>
                </a:cxn>
                <a:cxn ang="0">
                  <a:pos x="2139" y="330"/>
                </a:cxn>
                <a:cxn ang="0">
                  <a:pos x="2177" y="203"/>
                </a:cxn>
                <a:cxn ang="0">
                  <a:pos x="2099" y="100"/>
                </a:cxn>
                <a:cxn ang="0">
                  <a:pos x="1276" y="211"/>
                </a:cxn>
                <a:cxn ang="0">
                  <a:pos x="1219" y="32"/>
                </a:cxn>
                <a:cxn ang="0">
                  <a:pos x="1085" y="0"/>
                </a:cxn>
                <a:cxn ang="0">
                  <a:pos x="958" y="28"/>
                </a:cxn>
                <a:cxn ang="0">
                  <a:pos x="888" y="106"/>
                </a:cxn>
                <a:cxn ang="0">
                  <a:pos x="937" y="285"/>
                </a:cxn>
                <a:cxn ang="0">
                  <a:pos x="660" y="441"/>
                </a:cxn>
                <a:cxn ang="0">
                  <a:pos x="983" y="473"/>
                </a:cxn>
                <a:cxn ang="0">
                  <a:pos x="1112" y="889"/>
                </a:cxn>
                <a:cxn ang="0">
                  <a:pos x="141" y="469"/>
                </a:cxn>
                <a:cxn ang="0">
                  <a:pos x="46" y="509"/>
                </a:cxn>
                <a:cxn ang="0">
                  <a:pos x="0" y="636"/>
                </a:cxn>
                <a:cxn ang="0">
                  <a:pos x="55" y="779"/>
                </a:cxn>
                <a:cxn ang="0">
                  <a:pos x="1139" y="1288"/>
                </a:cxn>
                <a:cxn ang="0">
                  <a:pos x="1378" y="1256"/>
                </a:cxn>
                <a:cxn ang="0">
                  <a:pos x="1570" y="1298"/>
                </a:cxn>
                <a:cxn ang="0">
                  <a:pos x="1587" y="1260"/>
                </a:cxn>
                <a:cxn ang="0">
                  <a:pos x="1587" y="1260"/>
                </a:cxn>
              </a:cxnLst>
              <a:rect l="0" t="0" r="r" b="b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2" name="Freeform 12">
              <a:extLst>
                <a:ext uri="{FF2B5EF4-FFF2-40B4-BE49-F238E27FC236}">
                  <a16:creationId xmlns:a16="http://schemas.microsoft.com/office/drawing/2014/main" id="{DE929BED-4634-42CD-84CD-C167C69B9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" y="3582"/>
              <a:ext cx="71" cy="12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20" y="0"/>
                </a:cxn>
                <a:cxn ang="0">
                  <a:pos x="143" y="233"/>
                </a:cxn>
                <a:cxn ang="0">
                  <a:pos x="8" y="25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3" name="Freeform 13">
              <a:extLst>
                <a:ext uri="{FF2B5EF4-FFF2-40B4-BE49-F238E27FC236}">
                  <a16:creationId xmlns:a16="http://schemas.microsoft.com/office/drawing/2014/main" id="{F2AD3142-9177-4731-81B8-B5F7DB880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774"/>
              <a:ext cx="792" cy="410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1331" y="519"/>
                </a:cxn>
                <a:cxn ang="0">
                  <a:pos x="1428" y="638"/>
                </a:cxn>
                <a:cxn ang="0">
                  <a:pos x="1586" y="792"/>
                </a:cxn>
                <a:cxn ang="0">
                  <a:pos x="1565" y="821"/>
                </a:cxn>
                <a:cxn ang="0">
                  <a:pos x="1350" y="787"/>
                </a:cxn>
                <a:cxn ang="0">
                  <a:pos x="1145" y="811"/>
                </a:cxn>
                <a:cxn ang="0">
                  <a:pos x="42" y="298"/>
                </a:cxn>
                <a:cxn ang="0">
                  <a:pos x="0" y="150"/>
                </a:cxn>
                <a:cxn ang="0">
                  <a:pos x="46" y="32"/>
                </a:cxn>
                <a:cxn ang="0">
                  <a:pos x="137" y="0"/>
                </a:cxn>
                <a:cxn ang="0">
                  <a:pos x="137" y="0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4" name="Freeform 14">
              <a:extLst>
                <a:ext uri="{FF2B5EF4-FFF2-40B4-BE49-F238E27FC236}">
                  <a16:creationId xmlns:a16="http://schemas.microsoft.com/office/drawing/2014/main" id="{004E808E-8DAE-4B13-8693-F45B92CD31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" y="3808"/>
              <a:ext cx="525" cy="374"/>
            </a:xfrm>
            <a:custGeom>
              <a:avLst/>
              <a:gdLst/>
              <a:ahLst/>
              <a:cxnLst>
                <a:cxn ang="0">
                  <a:pos x="0" y="325"/>
                </a:cxn>
                <a:cxn ang="0">
                  <a:pos x="922" y="747"/>
                </a:cxn>
                <a:cxn ang="0">
                  <a:pos x="939" y="534"/>
                </a:cxn>
                <a:cxn ang="0">
                  <a:pos x="1049" y="422"/>
                </a:cxn>
                <a:cxn ang="0">
                  <a:pos x="78" y="0"/>
                </a:cxn>
                <a:cxn ang="0">
                  <a:pos x="0" y="127"/>
                </a:cxn>
                <a:cxn ang="0">
                  <a:pos x="0" y="325"/>
                </a:cxn>
                <a:cxn ang="0">
                  <a:pos x="0" y="32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5" name="Freeform 15">
              <a:extLst>
                <a:ext uri="{FF2B5EF4-FFF2-40B4-BE49-F238E27FC236}">
                  <a16:creationId xmlns:a16="http://schemas.microsoft.com/office/drawing/2014/main" id="{84690A45-AD8A-4EF9-A575-488D4EBF02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" y="3532"/>
              <a:ext cx="135" cy="121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60" y="0"/>
                </a:cxn>
                <a:cxn ang="0">
                  <a:pos x="251" y="36"/>
                </a:cxn>
                <a:cxn ang="0">
                  <a:pos x="272" y="139"/>
                </a:cxn>
                <a:cxn ang="0">
                  <a:pos x="164" y="146"/>
                </a:cxn>
                <a:cxn ang="0">
                  <a:pos x="32" y="241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6" name="Freeform 16">
              <a:extLst>
                <a:ext uri="{FF2B5EF4-FFF2-40B4-BE49-F238E27FC236}">
                  <a16:creationId xmlns:a16="http://schemas.microsoft.com/office/drawing/2014/main" id="{6B831B36-7788-4361-B103-FD660FFC2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" y="4163"/>
              <a:ext cx="76" cy="112"/>
            </a:xfrm>
            <a:custGeom>
              <a:avLst/>
              <a:gdLst/>
              <a:ahLst/>
              <a:cxnLst>
                <a:cxn ang="0">
                  <a:pos x="152" y="4"/>
                </a:cxn>
                <a:cxn ang="0">
                  <a:pos x="152" y="224"/>
                </a:cxn>
                <a:cxn ang="0">
                  <a:pos x="0" y="8"/>
                </a:cxn>
                <a:cxn ang="0">
                  <a:pos x="72" y="0"/>
                </a:cxn>
                <a:cxn ang="0">
                  <a:pos x="152" y="4"/>
                </a:cxn>
                <a:cxn ang="0">
                  <a:pos x="152" y="4"/>
                </a:cxn>
              </a:cxnLst>
              <a:rect l="0" t="0" r="r" b="b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7" name="Freeform 17">
              <a:extLst>
                <a:ext uri="{FF2B5EF4-FFF2-40B4-BE49-F238E27FC236}">
                  <a16:creationId xmlns:a16="http://schemas.microsoft.com/office/drawing/2014/main" id="{2ACBBF68-85CC-4FE1-B012-5BFCED981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" y="3607"/>
              <a:ext cx="193" cy="383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87" y="0"/>
                </a:cxn>
                <a:cxn ang="0">
                  <a:pos x="232" y="6"/>
                </a:cxn>
                <a:cxn ang="0">
                  <a:pos x="386" y="764"/>
                </a:cxn>
                <a:cxn ang="0">
                  <a:pos x="279" y="720"/>
                </a:cxn>
                <a:cxn ang="0">
                  <a:pos x="152" y="677"/>
                </a:cxn>
                <a:cxn ang="0">
                  <a:pos x="0" y="80"/>
                </a:cxn>
                <a:cxn ang="0">
                  <a:pos x="0" y="80"/>
                </a:cxn>
              </a:cxnLst>
              <a:rect l="0" t="0" r="r" b="b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8" name="Freeform 18">
              <a:extLst>
                <a:ext uri="{FF2B5EF4-FFF2-40B4-BE49-F238E27FC236}">
                  <a16:creationId xmlns:a16="http://schemas.microsoft.com/office/drawing/2014/main" id="{4C7EBE09-E447-465B-9823-38F0425867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" y="3590"/>
              <a:ext cx="364" cy="174"/>
            </a:xfrm>
            <a:custGeom>
              <a:avLst/>
              <a:gdLst/>
              <a:ahLst/>
              <a:cxnLst>
                <a:cxn ang="0">
                  <a:pos x="692" y="0"/>
                </a:cxn>
                <a:cxn ang="0">
                  <a:pos x="0" y="106"/>
                </a:cxn>
                <a:cxn ang="0">
                  <a:pos x="28" y="348"/>
                </a:cxn>
                <a:cxn ang="0">
                  <a:pos x="715" y="237"/>
                </a:cxn>
                <a:cxn ang="0">
                  <a:pos x="728" y="43"/>
                </a:cxn>
                <a:cxn ang="0">
                  <a:pos x="692" y="0"/>
                </a:cxn>
                <a:cxn ang="0">
                  <a:pos x="692" y="0"/>
                </a:cxn>
              </a:cxnLst>
              <a:rect l="0" t="0" r="r" b="b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39" name="Freeform 19">
              <a:extLst>
                <a:ext uri="{FF2B5EF4-FFF2-40B4-BE49-F238E27FC236}">
                  <a16:creationId xmlns:a16="http://schemas.microsoft.com/office/drawing/2014/main" id="{4767CB4C-A6F2-4F96-B905-C3112A617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" y="3693"/>
              <a:ext cx="156" cy="67"/>
            </a:xfrm>
            <a:custGeom>
              <a:avLst/>
              <a:gdLst/>
              <a:ahLst/>
              <a:cxnLst>
                <a:cxn ang="0">
                  <a:pos x="272" y="0"/>
                </a:cxn>
                <a:cxn ang="0">
                  <a:pos x="0" y="78"/>
                </a:cxn>
                <a:cxn ang="0">
                  <a:pos x="312" y="135"/>
                </a:cxn>
                <a:cxn ang="0">
                  <a:pos x="272" y="0"/>
                </a:cxn>
                <a:cxn ang="0">
                  <a:pos x="272" y="0"/>
                </a:cxn>
              </a:cxnLst>
              <a:rect l="0" t="0" r="r" b="b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1060" name="Group 20">
              <a:extLst>
                <a:ext uri="{FF2B5EF4-FFF2-40B4-BE49-F238E27FC236}">
                  <a16:creationId xmlns:a16="http://schemas.microsoft.com/office/drawing/2014/main" id="{29446321-D03B-481B-B87B-0B80028AD83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1061" name="Group 21">
                <a:extLst>
                  <a:ext uri="{FF2B5EF4-FFF2-40B4-BE49-F238E27FC236}">
                    <a16:creationId xmlns:a16="http://schemas.microsoft.com/office/drawing/2014/main" id="{4B42D8D3-32C8-437B-B35B-D3D8022224EC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56342" name="Freeform 22">
                  <a:extLst>
                    <a:ext uri="{FF2B5EF4-FFF2-40B4-BE49-F238E27FC236}">
                      <a16:creationId xmlns:a16="http://schemas.microsoft.com/office/drawing/2014/main" id="{1C583DF2-CC81-4B92-B367-D045DE36355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99" y="3587"/>
                  <a:ext cx="157" cy="87"/>
                </a:xfrm>
                <a:custGeom>
                  <a:avLst/>
                  <a:gdLst/>
                  <a:ahLst/>
                  <a:cxnLst>
                    <a:cxn ang="0">
                      <a:pos x="0" y="107"/>
                    </a:cxn>
                    <a:cxn ang="0">
                      <a:pos x="114" y="10"/>
                    </a:cxn>
                    <a:cxn ang="0">
                      <a:pos x="213" y="0"/>
                    </a:cxn>
                    <a:cxn ang="0">
                      <a:pos x="292" y="27"/>
                    </a:cxn>
                    <a:cxn ang="0">
                      <a:pos x="313" y="91"/>
                    </a:cxn>
                    <a:cxn ang="0">
                      <a:pos x="167" y="67"/>
                    </a:cxn>
                    <a:cxn ang="0">
                      <a:pos x="74" y="101"/>
                    </a:cxn>
                    <a:cxn ang="0">
                      <a:pos x="13" y="175"/>
                    </a:cxn>
                    <a:cxn ang="0">
                      <a:pos x="0" y="107"/>
                    </a:cxn>
                    <a:cxn ang="0">
                      <a:pos x="0" y="107"/>
                    </a:cxn>
                  </a:cxnLst>
                  <a:rect l="0" t="0" r="r" b="b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43" name="Freeform 23">
                  <a:extLst>
                    <a:ext uri="{FF2B5EF4-FFF2-40B4-BE49-F238E27FC236}">
                      <a16:creationId xmlns:a16="http://schemas.microsoft.com/office/drawing/2014/main" id="{A430C66D-1A76-4D91-9B52-C2A87A1B469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36" y="4137"/>
                  <a:ext cx="115" cy="133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60" y="266"/>
                    </a:cxn>
                    <a:cxn ang="0">
                      <a:pos x="230" y="251"/>
                    </a:cxn>
                    <a:cxn ang="0">
                      <a:pos x="223" y="17"/>
                    </a:cxn>
                    <a:cxn ang="0">
                      <a:pos x="166" y="0"/>
                    </a:cxn>
                    <a:cxn ang="0">
                      <a:pos x="179" y="197"/>
                    </a:cxn>
                    <a:cxn ang="0">
                      <a:pos x="71" y="4"/>
                    </a:cxn>
                    <a:cxn ang="0">
                      <a:pos x="0" y="40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44" name="Freeform 24">
                  <a:extLst>
                    <a:ext uri="{FF2B5EF4-FFF2-40B4-BE49-F238E27FC236}">
                      <a16:creationId xmlns:a16="http://schemas.microsoft.com/office/drawing/2014/main" id="{865FC304-0B41-4CA3-A811-2F7681F34CA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04" y="3562"/>
                  <a:ext cx="43" cy="117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6" y="93"/>
                    </a:cxn>
                    <a:cxn ang="0">
                      <a:pos x="44" y="154"/>
                    </a:cxn>
                    <a:cxn ang="0">
                      <a:pos x="27" y="234"/>
                    </a:cxn>
                    <a:cxn ang="0">
                      <a:pos x="80" y="220"/>
                    </a:cxn>
                    <a:cxn ang="0">
                      <a:pos x="87" y="116"/>
                    </a:cxn>
                    <a:cxn ang="0">
                      <a:pos x="46" y="0"/>
                    </a:cxn>
                    <a:cxn ang="0">
                      <a:pos x="0" y="19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56345" name="Freeform 25">
                <a:extLst>
                  <a:ext uri="{FF2B5EF4-FFF2-40B4-BE49-F238E27FC236}">
                    <a16:creationId xmlns:a16="http://schemas.microsoft.com/office/drawing/2014/main" id="{1AD8CAE2-2416-434B-984E-7AD53F5109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" y="3732"/>
                <a:ext cx="595" cy="250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90" y="490"/>
                  </a:cxn>
                  <a:cxn ang="0">
                    <a:pos x="1076" y="500"/>
                  </a:cxn>
                  <a:cxn ang="0">
                    <a:pos x="0" y="27"/>
                  </a:cxn>
                  <a:cxn ang="0">
                    <a:pos x="100" y="0"/>
                  </a:cxn>
                  <a:cxn ang="0">
                    <a:pos x="100" y="0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6346" name="Freeform 26">
                <a:extLst>
                  <a:ext uri="{FF2B5EF4-FFF2-40B4-BE49-F238E27FC236}">
                    <a16:creationId xmlns:a16="http://schemas.microsoft.com/office/drawing/2014/main" id="{1528301B-6EF5-42F1-81ED-05C61093F1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0" y="3886"/>
                <a:ext cx="244" cy="148"/>
              </a:xfrm>
              <a:custGeom>
                <a:avLst/>
                <a:gdLst/>
                <a:ahLst/>
                <a:cxnLst>
                  <a:cxn ang="0">
                    <a:pos x="14" y="34"/>
                  </a:cxn>
                  <a:cxn ang="0">
                    <a:pos x="160" y="66"/>
                  </a:cxn>
                  <a:cxn ang="0">
                    <a:pos x="324" y="137"/>
                  </a:cxn>
                  <a:cxn ang="0">
                    <a:pos x="440" y="243"/>
                  </a:cxn>
                  <a:cxn ang="0">
                    <a:pos x="326" y="230"/>
                  </a:cxn>
                  <a:cxn ang="0">
                    <a:pos x="139" y="146"/>
                  </a:cxn>
                  <a:cxn ang="0">
                    <a:pos x="50" y="80"/>
                  </a:cxn>
                  <a:cxn ang="0">
                    <a:pos x="107" y="163"/>
                  </a:cxn>
                  <a:cxn ang="0">
                    <a:pos x="272" y="270"/>
                  </a:cxn>
                  <a:cxn ang="0">
                    <a:pos x="466" y="296"/>
                  </a:cxn>
                  <a:cxn ang="0">
                    <a:pos x="489" y="224"/>
                  </a:cxn>
                  <a:cxn ang="0">
                    <a:pos x="394" y="120"/>
                  </a:cxn>
                  <a:cxn ang="0">
                    <a:pos x="170" y="17"/>
                  </a:cxn>
                  <a:cxn ang="0">
                    <a:pos x="0" y="0"/>
                  </a:cxn>
                  <a:cxn ang="0">
                    <a:pos x="14" y="34"/>
                  </a:cxn>
                  <a:cxn ang="0">
                    <a:pos x="14" y="34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6347" name="Freeform 27">
                <a:extLst>
                  <a:ext uri="{FF2B5EF4-FFF2-40B4-BE49-F238E27FC236}">
                    <a16:creationId xmlns:a16="http://schemas.microsoft.com/office/drawing/2014/main" id="{4327EF92-043D-47D0-97F7-BFC2E07177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5" y="3680"/>
                <a:ext cx="107" cy="2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91" y="25"/>
                  </a:cxn>
                  <a:cxn ang="0">
                    <a:pos x="80" y="192"/>
                  </a:cxn>
                  <a:cxn ang="0">
                    <a:pos x="106" y="327"/>
                  </a:cxn>
                  <a:cxn ang="0">
                    <a:pos x="213" y="451"/>
                  </a:cxn>
                  <a:cxn ang="0">
                    <a:pos x="97" y="478"/>
                  </a:cxn>
                  <a:cxn ang="0">
                    <a:pos x="30" y="344"/>
                  </a:cxn>
                  <a:cxn ang="0">
                    <a:pos x="0" y="57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1065" name="Group 28">
                <a:extLst>
                  <a:ext uri="{FF2B5EF4-FFF2-40B4-BE49-F238E27FC236}">
                    <a16:creationId xmlns:a16="http://schemas.microsoft.com/office/drawing/2014/main" id="{8C76724E-EB25-4F29-B409-7E0489C802BB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56349" name="Freeform 29">
                  <a:extLst>
                    <a:ext uri="{FF2B5EF4-FFF2-40B4-BE49-F238E27FC236}">
                      <a16:creationId xmlns:a16="http://schemas.microsoft.com/office/drawing/2014/main" id="{23A9FAC7-7F64-4438-A1E7-AA9CDCE1B92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69" y="4048"/>
                  <a:ext cx="75" cy="87"/>
                </a:xfrm>
                <a:custGeom>
                  <a:avLst/>
                  <a:gdLst/>
                  <a:ahLst/>
                  <a:cxnLst>
                    <a:cxn ang="0">
                      <a:pos x="110" y="0"/>
                    </a:cxn>
                    <a:cxn ang="0">
                      <a:pos x="40" y="66"/>
                    </a:cxn>
                    <a:cxn ang="0">
                      <a:pos x="0" y="173"/>
                    </a:cxn>
                    <a:cxn ang="0">
                      <a:pos x="80" y="160"/>
                    </a:cxn>
                    <a:cxn ang="0">
                      <a:pos x="103" y="84"/>
                    </a:cxn>
                    <a:cxn ang="0">
                      <a:pos x="150" y="27"/>
                    </a:cxn>
                    <a:cxn ang="0">
                      <a:pos x="110" y="0"/>
                    </a:cxn>
                    <a:cxn ang="0">
                      <a:pos x="110" y="0"/>
                    </a:cxn>
                  </a:cxnLst>
                  <a:rect l="0" t="0" r="r" b="b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0" name="Freeform 30">
                  <a:extLst>
                    <a:ext uri="{FF2B5EF4-FFF2-40B4-BE49-F238E27FC236}">
                      <a16:creationId xmlns:a16="http://schemas.microsoft.com/office/drawing/2014/main" id="{6E8D5A0A-44DF-4BDB-B7E0-8754B507695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" y="3728"/>
                  <a:ext cx="842" cy="440"/>
                </a:xfrm>
                <a:custGeom>
                  <a:avLst/>
                  <a:gdLst/>
                  <a:ahLst/>
                  <a:cxnLst>
                    <a:cxn ang="0">
                      <a:pos x="156" y="0"/>
                    </a:cxn>
                    <a:cxn ang="0">
                      <a:pos x="63" y="52"/>
                    </a:cxn>
                    <a:cxn ang="0">
                      <a:pos x="0" y="208"/>
                    </a:cxn>
                    <a:cxn ang="0">
                      <a:pos x="67" y="358"/>
                    </a:cxn>
                    <a:cxn ang="0">
                      <a:pos x="1182" y="867"/>
                    </a:cxn>
                    <a:cxn ang="0">
                      <a:pos x="1422" y="835"/>
                    </a:cxn>
                    <a:cxn ang="0">
                      <a:pos x="1616" y="880"/>
                    </a:cxn>
                    <a:cxn ang="0">
                      <a:pos x="1684" y="808"/>
                    </a:cxn>
                    <a:cxn ang="0">
                      <a:pos x="1502" y="664"/>
                    </a:cxn>
                    <a:cxn ang="0">
                      <a:pos x="1428" y="512"/>
                    </a:cxn>
                    <a:cxn ang="0">
                      <a:pos x="1369" y="527"/>
                    </a:cxn>
                    <a:cxn ang="0">
                      <a:pos x="1439" y="664"/>
                    </a:cxn>
                    <a:cxn ang="0">
                      <a:pos x="1578" y="810"/>
                    </a:cxn>
                    <a:cxn ang="0">
                      <a:pos x="1413" y="787"/>
                    </a:cxn>
                    <a:cxn ang="0">
                      <a:pos x="1219" y="814"/>
                    </a:cxn>
                    <a:cxn ang="0">
                      <a:pos x="1255" y="650"/>
                    </a:cxn>
                    <a:cxn ang="0">
                      <a:pos x="1338" y="538"/>
                    </a:cxn>
                    <a:cxn ang="0">
                      <a:pos x="1241" y="552"/>
                    </a:cxn>
                    <a:cxn ang="0">
                      <a:pos x="1165" y="658"/>
                    </a:cxn>
                    <a:cxn ang="0">
                      <a:pos x="1139" y="791"/>
                    </a:cxn>
                    <a:cxn ang="0">
                      <a:pos x="107" y="310"/>
                    </a:cxn>
                    <a:cxn ang="0">
                      <a:pos x="80" y="215"/>
                    </a:cxn>
                    <a:cxn ang="0">
                      <a:pos x="103" y="95"/>
                    </a:cxn>
                    <a:cxn ang="0">
                      <a:pos x="217" y="0"/>
                    </a:cxn>
                    <a:cxn ang="0">
                      <a:pos x="156" y="0"/>
                    </a:cxn>
                    <a:cxn ang="0">
                      <a:pos x="156" y="0"/>
                    </a:cxn>
                  </a:cxnLst>
                  <a:rect l="0" t="0" r="r" b="b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1" name="Freeform 31">
                  <a:extLst>
                    <a:ext uri="{FF2B5EF4-FFF2-40B4-BE49-F238E27FC236}">
                      <a16:creationId xmlns:a16="http://schemas.microsoft.com/office/drawing/2014/main" id="{BDE1E587-D8D6-4482-8D5F-92F65D168DD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6" y="3770"/>
                  <a:ext cx="80" cy="167"/>
                </a:xfrm>
                <a:custGeom>
                  <a:avLst/>
                  <a:gdLst/>
                  <a:ahLst/>
                  <a:cxnLst>
                    <a:cxn ang="0">
                      <a:pos x="116" y="0"/>
                    </a:cxn>
                    <a:cxn ang="0">
                      <a:pos x="19" y="106"/>
                    </a:cxn>
                    <a:cxn ang="0">
                      <a:pos x="0" y="230"/>
                    </a:cxn>
                    <a:cxn ang="0">
                      <a:pos x="33" y="314"/>
                    </a:cxn>
                    <a:cxn ang="0">
                      <a:pos x="94" y="335"/>
                    </a:cxn>
                    <a:cxn ang="0">
                      <a:pos x="76" y="154"/>
                    </a:cxn>
                    <a:cxn ang="0">
                      <a:pos x="160" y="17"/>
                    </a:cxn>
                    <a:cxn ang="0">
                      <a:pos x="116" y="0"/>
                    </a:cxn>
                    <a:cxn ang="0">
                      <a:pos x="116" y="0"/>
                    </a:cxn>
                  </a:cxnLst>
                  <a:rect l="0" t="0" r="r" b="b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2" name="Freeform 32">
                  <a:extLst>
                    <a:ext uri="{FF2B5EF4-FFF2-40B4-BE49-F238E27FC236}">
                      <a16:creationId xmlns:a16="http://schemas.microsoft.com/office/drawing/2014/main" id="{7934E092-7969-4FD9-A5B1-00621088FFC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49" y="3490"/>
                  <a:ext cx="322" cy="594"/>
                </a:xfrm>
                <a:custGeom>
                  <a:avLst/>
                  <a:gdLst/>
                  <a:ahLst/>
                  <a:cxnLst>
                    <a:cxn ang="0">
                      <a:pos x="218" y="896"/>
                    </a:cxn>
                    <a:cxn ang="0">
                      <a:pos x="0" y="124"/>
                    </a:cxn>
                    <a:cxn ang="0">
                      <a:pos x="81" y="38"/>
                    </a:cxn>
                    <a:cxn ang="0">
                      <a:pos x="258" y="0"/>
                    </a:cxn>
                    <a:cxn ang="0">
                      <a:pos x="399" y="57"/>
                    </a:cxn>
                    <a:cxn ang="0">
                      <a:pos x="642" y="1188"/>
                    </a:cxn>
                    <a:cxn ang="0">
                      <a:pos x="555" y="1091"/>
                    </a:cxn>
                    <a:cxn ang="0">
                      <a:pos x="355" y="97"/>
                    </a:cxn>
                    <a:cxn ang="0">
                      <a:pos x="226" y="61"/>
                    </a:cxn>
                    <a:cxn ang="0">
                      <a:pos x="119" y="74"/>
                    </a:cxn>
                    <a:cxn ang="0">
                      <a:pos x="76" y="141"/>
                    </a:cxn>
                    <a:cxn ang="0">
                      <a:pos x="306" y="924"/>
                    </a:cxn>
                    <a:cxn ang="0">
                      <a:pos x="218" y="896"/>
                    </a:cxn>
                    <a:cxn ang="0">
                      <a:pos x="218" y="896"/>
                    </a:cxn>
                  </a:cxnLst>
                  <a:rect l="0" t="0" r="r" b="b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3" name="Freeform 33">
                  <a:extLst>
                    <a:ext uri="{FF2B5EF4-FFF2-40B4-BE49-F238E27FC236}">
                      <a16:creationId xmlns:a16="http://schemas.microsoft.com/office/drawing/2014/main" id="{6BA51F23-A07F-4767-9CFF-1C174738529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78" y="3650"/>
                  <a:ext cx="96" cy="252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76" y="194"/>
                    </a:cxn>
                    <a:cxn ang="0">
                      <a:pos x="113" y="318"/>
                    </a:cxn>
                    <a:cxn ang="0">
                      <a:pos x="116" y="504"/>
                    </a:cxn>
                    <a:cxn ang="0">
                      <a:pos x="192" y="504"/>
                    </a:cxn>
                    <a:cxn ang="0">
                      <a:pos x="187" y="360"/>
                    </a:cxn>
                    <a:cxn ang="0">
                      <a:pos x="162" y="208"/>
                    </a:cxn>
                    <a:cxn ang="0">
                      <a:pos x="99" y="59"/>
                    </a:cxn>
                    <a:cxn ang="0">
                      <a:pos x="63" y="0"/>
                    </a:cxn>
                    <a:cxn ang="0">
                      <a:pos x="0" y="27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4" name="Freeform 34">
                  <a:extLst>
                    <a:ext uri="{FF2B5EF4-FFF2-40B4-BE49-F238E27FC236}">
                      <a16:creationId xmlns:a16="http://schemas.microsoft.com/office/drawing/2014/main" id="{3D45CAB2-B30F-4D1A-9363-1BAADA0769C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328" y="3630"/>
                  <a:ext cx="195" cy="135"/>
                </a:xfrm>
                <a:custGeom>
                  <a:avLst/>
                  <a:gdLst/>
                  <a:ahLst/>
                  <a:cxnLst>
                    <a:cxn ang="0">
                      <a:pos x="297" y="0"/>
                    </a:cxn>
                    <a:cxn ang="0">
                      <a:pos x="257" y="17"/>
                    </a:cxn>
                    <a:cxn ang="0">
                      <a:pos x="253" y="66"/>
                    </a:cxn>
                    <a:cxn ang="0">
                      <a:pos x="0" y="169"/>
                    </a:cxn>
                    <a:cxn ang="0">
                      <a:pos x="0" y="222"/>
                    </a:cxn>
                    <a:cxn ang="0">
                      <a:pos x="284" y="226"/>
                    </a:cxn>
                    <a:cxn ang="0">
                      <a:pos x="320" y="269"/>
                    </a:cxn>
                    <a:cxn ang="0">
                      <a:pos x="390" y="266"/>
                    </a:cxn>
                    <a:cxn ang="0">
                      <a:pos x="383" y="190"/>
                    </a:cxn>
                    <a:cxn ang="0">
                      <a:pos x="116" y="176"/>
                    </a:cxn>
                    <a:cxn ang="0">
                      <a:pos x="333" y="89"/>
                    </a:cxn>
                    <a:cxn ang="0">
                      <a:pos x="297" y="0"/>
                    </a:cxn>
                    <a:cxn ang="0">
                      <a:pos x="297" y="0"/>
                    </a:cxn>
                  </a:cxnLst>
                  <a:rect l="0" t="0" r="r" b="b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5" name="Freeform 35">
                  <a:extLst>
                    <a:ext uri="{FF2B5EF4-FFF2-40B4-BE49-F238E27FC236}">
                      <a16:creationId xmlns:a16="http://schemas.microsoft.com/office/drawing/2014/main" id="{58BA5213-1FC8-4CEF-BEBB-556DDADF427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8" y="3538"/>
                  <a:ext cx="471" cy="212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863" y="0"/>
                    </a:cxn>
                    <a:cxn ang="0">
                      <a:pos x="926" y="78"/>
                    </a:cxn>
                    <a:cxn ang="0">
                      <a:pos x="941" y="181"/>
                    </a:cxn>
                    <a:cxn ang="0">
                      <a:pos x="903" y="282"/>
                    </a:cxn>
                    <a:cxn ang="0">
                      <a:pos x="57" y="424"/>
                    </a:cxn>
                    <a:cxn ang="0">
                      <a:pos x="53" y="384"/>
                    </a:cxn>
                    <a:cxn ang="0">
                      <a:pos x="863" y="242"/>
                    </a:cxn>
                    <a:cxn ang="0">
                      <a:pos x="893" y="145"/>
                    </a:cxn>
                    <a:cxn ang="0">
                      <a:pos x="840" y="57"/>
                    </a:cxn>
                    <a:cxn ang="0">
                      <a:pos x="0" y="185"/>
                    </a:cxn>
                    <a:cxn ang="0">
                      <a:pos x="0" y="131"/>
                    </a:cxn>
                    <a:cxn ang="0">
                      <a:pos x="0" y="131"/>
                    </a:cxn>
                  </a:cxnLst>
                  <a:rect l="0" t="0" r="r" b="b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56" name="Freeform 36">
                  <a:extLst>
                    <a:ext uri="{FF2B5EF4-FFF2-40B4-BE49-F238E27FC236}">
                      <a16:creationId xmlns:a16="http://schemas.microsoft.com/office/drawing/2014/main" id="{1BED3093-E1EA-4A17-B351-334A6258128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717" y="3606"/>
                  <a:ext cx="245" cy="86"/>
                </a:xfrm>
                <a:custGeom>
                  <a:avLst/>
                  <a:gdLst/>
                  <a:ahLst/>
                  <a:cxnLst>
                    <a:cxn ang="0">
                      <a:pos x="0" y="126"/>
                    </a:cxn>
                    <a:cxn ang="0">
                      <a:pos x="66" y="173"/>
                    </a:cxn>
                    <a:cxn ang="0">
                      <a:pos x="222" y="166"/>
                    </a:cxn>
                    <a:cxn ang="0">
                      <a:pos x="418" y="116"/>
                    </a:cxn>
                    <a:cxn ang="0">
                      <a:pos x="488" y="42"/>
                    </a:cxn>
                    <a:cxn ang="0">
                      <a:pos x="443" y="2"/>
                    </a:cxn>
                    <a:cxn ang="0">
                      <a:pos x="253" y="0"/>
                    </a:cxn>
                    <a:cxn ang="0">
                      <a:pos x="110" y="12"/>
                    </a:cxn>
                    <a:cxn ang="0">
                      <a:pos x="15" y="76"/>
                    </a:cxn>
                    <a:cxn ang="0">
                      <a:pos x="112" y="95"/>
                    </a:cxn>
                    <a:cxn ang="0">
                      <a:pos x="275" y="53"/>
                    </a:cxn>
                    <a:cxn ang="0">
                      <a:pos x="416" y="53"/>
                    </a:cxn>
                    <a:cxn ang="0">
                      <a:pos x="268" y="110"/>
                    </a:cxn>
                    <a:cxn ang="0">
                      <a:pos x="142" y="126"/>
                    </a:cxn>
                    <a:cxn ang="0">
                      <a:pos x="0" y="126"/>
                    </a:cxn>
                    <a:cxn ang="0">
                      <a:pos x="0" y="126"/>
                    </a:cxn>
                  </a:cxnLst>
                  <a:rect l="0" t="0" r="r" b="b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035" name="Group 37">
            <a:extLst>
              <a:ext uri="{FF2B5EF4-FFF2-40B4-BE49-F238E27FC236}">
                <a16:creationId xmlns:a16="http://schemas.microsoft.com/office/drawing/2014/main" id="{84E85DBA-BF24-40D4-85BE-26372584B317}"/>
              </a:ext>
            </a:extLst>
          </p:cNvPr>
          <p:cNvGrpSpPr>
            <a:grpSpLocks/>
          </p:cNvGrpSpPr>
          <p:nvPr/>
        </p:nvGrpSpPr>
        <p:grpSpPr bwMode="auto">
          <a:xfrm>
            <a:off x="8680450" y="2116138"/>
            <a:ext cx="385763" cy="4308475"/>
            <a:chOff x="5468" y="1333"/>
            <a:chExt cx="243" cy="2714"/>
          </a:xfrm>
        </p:grpSpPr>
        <p:sp>
          <p:nvSpPr>
            <p:cNvPr id="56358" name="Freeform 38">
              <a:extLst>
                <a:ext uri="{FF2B5EF4-FFF2-40B4-BE49-F238E27FC236}">
                  <a16:creationId xmlns:a16="http://schemas.microsoft.com/office/drawing/2014/main" id="{83BFF5E0-2E79-45A2-89FE-27483812A53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68" y="2620"/>
              <a:ext cx="205" cy="1427"/>
            </a:xfrm>
            <a:custGeom>
              <a:avLst/>
              <a:gdLst/>
              <a:ahLst/>
              <a:cxnLst>
                <a:cxn ang="0">
                  <a:pos x="692" y="3156"/>
                </a:cxn>
                <a:cxn ang="0">
                  <a:pos x="380" y="2945"/>
                </a:cxn>
                <a:cxn ang="0">
                  <a:pos x="319" y="2783"/>
                </a:cxn>
                <a:cxn ang="0">
                  <a:pos x="371" y="2542"/>
                </a:cxn>
                <a:cxn ang="0">
                  <a:pos x="591" y="2251"/>
                </a:cxn>
                <a:cxn ang="0">
                  <a:pos x="641" y="2070"/>
                </a:cxn>
                <a:cxn ang="0">
                  <a:pos x="591" y="1948"/>
                </a:cxn>
                <a:cxn ang="0">
                  <a:pos x="401" y="1859"/>
                </a:cxn>
                <a:cxn ang="0">
                  <a:pos x="361" y="1747"/>
                </a:cxn>
                <a:cxn ang="0">
                  <a:pos x="430" y="1587"/>
                </a:cxn>
                <a:cxn ang="0">
                  <a:pos x="741" y="1156"/>
                </a:cxn>
                <a:cxn ang="0">
                  <a:pos x="772" y="945"/>
                </a:cxn>
                <a:cxn ang="0">
                  <a:pos x="692" y="713"/>
                </a:cxn>
                <a:cxn ang="0">
                  <a:pos x="430" y="603"/>
                </a:cxn>
                <a:cxn ang="0">
                  <a:pos x="200" y="422"/>
                </a:cxn>
                <a:cxn ang="0">
                  <a:pos x="0" y="0"/>
                </a:cxn>
                <a:cxn ang="0">
                  <a:pos x="29" y="382"/>
                </a:cxn>
                <a:cxn ang="0">
                  <a:pos x="179" y="612"/>
                </a:cxn>
                <a:cxn ang="0">
                  <a:pos x="380" y="753"/>
                </a:cxn>
                <a:cxn ang="0">
                  <a:pos x="601" y="833"/>
                </a:cxn>
                <a:cxn ang="0">
                  <a:pos x="612" y="1044"/>
                </a:cxn>
                <a:cxn ang="0">
                  <a:pos x="500" y="1266"/>
                </a:cxn>
                <a:cxn ang="0">
                  <a:pos x="240" y="1658"/>
                </a:cxn>
                <a:cxn ang="0">
                  <a:pos x="230" y="1909"/>
                </a:cxn>
                <a:cxn ang="0">
                  <a:pos x="471" y="2049"/>
                </a:cxn>
                <a:cxn ang="0">
                  <a:pos x="460" y="2180"/>
                </a:cxn>
                <a:cxn ang="0">
                  <a:pos x="249" y="2452"/>
                </a:cxn>
                <a:cxn ang="0">
                  <a:pos x="160" y="2713"/>
                </a:cxn>
                <a:cxn ang="0">
                  <a:pos x="240" y="2994"/>
                </a:cxn>
                <a:cxn ang="0">
                  <a:pos x="430" y="3144"/>
                </a:cxn>
                <a:cxn ang="0">
                  <a:pos x="671" y="3266"/>
                </a:cxn>
                <a:cxn ang="0">
                  <a:pos x="692" y="3156"/>
                </a:cxn>
                <a:cxn ang="0">
                  <a:pos x="692" y="3156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6359" name="Freeform 39">
              <a:extLst>
                <a:ext uri="{FF2B5EF4-FFF2-40B4-BE49-F238E27FC236}">
                  <a16:creationId xmlns:a16="http://schemas.microsoft.com/office/drawing/2014/main" id="{68EBA18E-FBB4-4D11-9F8F-09A66E39C12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506" y="1333"/>
              <a:ext cx="205" cy="1633"/>
            </a:xfrm>
            <a:custGeom>
              <a:avLst/>
              <a:gdLst/>
              <a:ahLst/>
              <a:cxnLst>
                <a:cxn ang="0">
                  <a:pos x="692" y="3156"/>
                </a:cxn>
                <a:cxn ang="0">
                  <a:pos x="380" y="2945"/>
                </a:cxn>
                <a:cxn ang="0">
                  <a:pos x="319" y="2783"/>
                </a:cxn>
                <a:cxn ang="0">
                  <a:pos x="371" y="2542"/>
                </a:cxn>
                <a:cxn ang="0">
                  <a:pos x="591" y="2251"/>
                </a:cxn>
                <a:cxn ang="0">
                  <a:pos x="641" y="2070"/>
                </a:cxn>
                <a:cxn ang="0">
                  <a:pos x="591" y="1948"/>
                </a:cxn>
                <a:cxn ang="0">
                  <a:pos x="401" y="1859"/>
                </a:cxn>
                <a:cxn ang="0">
                  <a:pos x="361" y="1747"/>
                </a:cxn>
                <a:cxn ang="0">
                  <a:pos x="430" y="1587"/>
                </a:cxn>
                <a:cxn ang="0">
                  <a:pos x="741" y="1156"/>
                </a:cxn>
                <a:cxn ang="0">
                  <a:pos x="772" y="945"/>
                </a:cxn>
                <a:cxn ang="0">
                  <a:pos x="692" y="713"/>
                </a:cxn>
                <a:cxn ang="0">
                  <a:pos x="430" y="603"/>
                </a:cxn>
                <a:cxn ang="0">
                  <a:pos x="200" y="422"/>
                </a:cxn>
                <a:cxn ang="0">
                  <a:pos x="0" y="0"/>
                </a:cxn>
                <a:cxn ang="0">
                  <a:pos x="29" y="382"/>
                </a:cxn>
                <a:cxn ang="0">
                  <a:pos x="179" y="612"/>
                </a:cxn>
                <a:cxn ang="0">
                  <a:pos x="380" y="753"/>
                </a:cxn>
                <a:cxn ang="0">
                  <a:pos x="601" y="833"/>
                </a:cxn>
                <a:cxn ang="0">
                  <a:pos x="612" y="1044"/>
                </a:cxn>
                <a:cxn ang="0">
                  <a:pos x="500" y="1266"/>
                </a:cxn>
                <a:cxn ang="0">
                  <a:pos x="240" y="1658"/>
                </a:cxn>
                <a:cxn ang="0">
                  <a:pos x="230" y="1909"/>
                </a:cxn>
                <a:cxn ang="0">
                  <a:pos x="471" y="2049"/>
                </a:cxn>
                <a:cxn ang="0">
                  <a:pos x="460" y="2180"/>
                </a:cxn>
                <a:cxn ang="0">
                  <a:pos x="249" y="2452"/>
                </a:cxn>
                <a:cxn ang="0">
                  <a:pos x="160" y="2713"/>
                </a:cxn>
                <a:cxn ang="0">
                  <a:pos x="240" y="2994"/>
                </a:cxn>
                <a:cxn ang="0">
                  <a:pos x="430" y="3144"/>
                </a:cxn>
                <a:cxn ang="0">
                  <a:pos x="671" y="3266"/>
                </a:cxn>
                <a:cxn ang="0">
                  <a:pos x="692" y="3156"/>
                </a:cxn>
                <a:cxn ang="0">
                  <a:pos x="692" y="3156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036" name="Group 40">
            <a:extLst>
              <a:ext uri="{FF2B5EF4-FFF2-40B4-BE49-F238E27FC236}">
                <a16:creationId xmlns:a16="http://schemas.microsoft.com/office/drawing/2014/main" id="{2EE867E6-D716-45A3-A21E-D66D1E5C7CBA}"/>
              </a:ext>
            </a:extLst>
          </p:cNvPr>
          <p:cNvGrpSpPr>
            <a:grpSpLocks/>
          </p:cNvGrpSpPr>
          <p:nvPr/>
        </p:nvGrpSpPr>
        <p:grpSpPr bwMode="auto">
          <a:xfrm>
            <a:off x="7318375" y="90488"/>
            <a:ext cx="2133600" cy="1911350"/>
            <a:chOff x="4610" y="57"/>
            <a:chExt cx="1344" cy="1204"/>
          </a:xfrm>
        </p:grpSpPr>
        <p:grpSp>
          <p:nvGrpSpPr>
            <p:cNvPr id="1037" name="Group 41">
              <a:extLst>
                <a:ext uri="{FF2B5EF4-FFF2-40B4-BE49-F238E27FC236}">
                  <a16:creationId xmlns:a16="http://schemas.microsoft.com/office/drawing/2014/main" id="{50EE8AF9-E97F-48CD-9211-71D955E7D31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56362" name="Freeform 42">
                <a:extLst>
                  <a:ext uri="{FF2B5EF4-FFF2-40B4-BE49-F238E27FC236}">
                    <a16:creationId xmlns:a16="http://schemas.microsoft.com/office/drawing/2014/main" id="{6DF59581-6762-4811-8C6F-039B156A7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-3172564">
                <a:off x="5430" y="1086"/>
                <a:ext cx="62" cy="288"/>
              </a:xfrm>
              <a:custGeom>
                <a:avLst/>
                <a:gdLst/>
                <a:ahLst/>
                <a:cxnLst>
                  <a:cxn ang="0">
                    <a:pos x="123" y="9"/>
                  </a:cxn>
                  <a:cxn ang="0">
                    <a:pos x="131" y="342"/>
                  </a:cxn>
                  <a:cxn ang="0">
                    <a:pos x="0" y="806"/>
                  </a:cxn>
                  <a:cxn ang="0">
                    <a:pos x="79" y="789"/>
                  </a:cxn>
                  <a:cxn ang="0">
                    <a:pos x="218" y="376"/>
                  </a:cxn>
                  <a:cxn ang="0">
                    <a:pos x="245" y="0"/>
                  </a:cxn>
                  <a:cxn ang="0">
                    <a:pos x="123" y="9"/>
                  </a:cxn>
                  <a:cxn ang="0">
                    <a:pos x="123" y="9"/>
                  </a:cxn>
                </a:cxnLst>
                <a:rect l="0" t="0" r="r" b="b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1040" name="Group 43">
                <a:extLst>
                  <a:ext uri="{FF2B5EF4-FFF2-40B4-BE49-F238E27FC236}">
                    <a16:creationId xmlns:a16="http://schemas.microsoft.com/office/drawing/2014/main" id="{BDF9A288-4D6C-48A1-9451-B68428A1BACD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56364" name="Freeform 44">
                  <a:extLst>
                    <a:ext uri="{FF2B5EF4-FFF2-40B4-BE49-F238E27FC236}">
                      <a16:creationId xmlns:a16="http://schemas.microsoft.com/office/drawing/2014/main" id="{3F467A88-C5B4-49ED-995D-CFAE30C9431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66" y="71"/>
                  <a:ext cx="153" cy="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98" y="184"/>
                    </a:cxn>
                    <a:cxn ang="0">
                      <a:pos x="500" y="349"/>
                    </a:cxn>
                    <a:cxn ang="0">
                      <a:pos x="604" y="140"/>
                    </a:cxn>
                    <a:cxn ang="0">
                      <a:pos x="359" y="9"/>
                    </a:cxn>
                    <a:cxn ang="0">
                      <a:pos x="464" y="184"/>
                    </a:cxn>
                    <a:cxn ang="0">
                      <a:pos x="131" y="17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65" name="Freeform 45">
                  <a:extLst>
                    <a:ext uri="{FF2B5EF4-FFF2-40B4-BE49-F238E27FC236}">
                      <a16:creationId xmlns:a16="http://schemas.microsoft.com/office/drawing/2014/main" id="{86122021-EE57-42D4-AAB8-9BE53503D8F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049" y="331"/>
                  <a:ext cx="269" cy="438"/>
                </a:xfrm>
                <a:custGeom>
                  <a:avLst/>
                  <a:gdLst/>
                  <a:ahLst/>
                  <a:cxnLst>
                    <a:cxn ang="0">
                      <a:pos x="741" y="129"/>
                    </a:cxn>
                    <a:cxn ang="0">
                      <a:pos x="485" y="352"/>
                    </a:cxn>
                    <a:cxn ang="0">
                      <a:pos x="163" y="762"/>
                    </a:cxn>
                    <a:cxn ang="0">
                      <a:pos x="0" y="1101"/>
                    </a:cxn>
                    <a:cxn ang="0">
                      <a:pos x="59" y="1230"/>
                    </a:cxn>
                    <a:cxn ang="0">
                      <a:pos x="262" y="1201"/>
                    </a:cxn>
                    <a:cxn ang="0">
                      <a:pos x="578" y="914"/>
                    </a:cxn>
                    <a:cxn ang="0">
                      <a:pos x="876" y="534"/>
                    </a:cxn>
                    <a:cxn ang="0">
                      <a:pos x="1034" y="270"/>
                    </a:cxn>
                    <a:cxn ang="0">
                      <a:pos x="1064" y="84"/>
                    </a:cxn>
                    <a:cxn ang="0">
                      <a:pos x="977" y="0"/>
                    </a:cxn>
                    <a:cxn ang="0">
                      <a:pos x="836" y="65"/>
                    </a:cxn>
                    <a:cxn ang="0">
                      <a:pos x="969" y="107"/>
                    </a:cxn>
                    <a:cxn ang="0">
                      <a:pos x="876" y="352"/>
                    </a:cxn>
                    <a:cxn ang="0">
                      <a:pos x="690" y="656"/>
                    </a:cxn>
                    <a:cxn ang="0">
                      <a:pos x="350" y="1008"/>
                    </a:cxn>
                    <a:cxn ang="0">
                      <a:pos x="116" y="1114"/>
                    </a:cxn>
                    <a:cxn ang="0">
                      <a:pos x="135" y="943"/>
                    </a:cxn>
                    <a:cxn ang="0">
                      <a:pos x="437" y="504"/>
                    </a:cxn>
                    <a:cxn ang="0">
                      <a:pos x="831" y="118"/>
                    </a:cxn>
                    <a:cxn ang="0">
                      <a:pos x="741" y="129"/>
                    </a:cxn>
                    <a:cxn ang="0">
                      <a:pos x="741" y="129"/>
                    </a:cxn>
                  </a:cxnLst>
                  <a:rect l="0" t="0" r="r" b="b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66" name="Freeform 46">
                  <a:extLst>
                    <a:ext uri="{FF2B5EF4-FFF2-40B4-BE49-F238E27FC236}">
                      <a16:creationId xmlns:a16="http://schemas.microsoft.com/office/drawing/2014/main" id="{B544DB49-7449-46FF-8FF9-CABD740240C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859" y="181"/>
                  <a:ext cx="505" cy="898"/>
                </a:xfrm>
                <a:custGeom>
                  <a:avLst/>
                  <a:gdLst/>
                  <a:ahLst/>
                  <a:cxnLst>
                    <a:cxn ang="0">
                      <a:pos x="1941" y="0"/>
                    </a:cxn>
                    <a:cxn ang="0">
                      <a:pos x="0" y="2521"/>
                    </a:cxn>
                    <a:cxn ang="0">
                      <a:pos x="192" y="2450"/>
                    </a:cxn>
                    <a:cxn ang="0">
                      <a:pos x="2002" y="61"/>
                    </a:cxn>
                    <a:cxn ang="0">
                      <a:pos x="1941" y="0"/>
                    </a:cxn>
                    <a:cxn ang="0">
                      <a:pos x="1941" y="0"/>
                    </a:cxn>
                  </a:cxnLst>
                  <a:rect l="0" t="0" r="r" b="b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67" name="Freeform 47">
                  <a:extLst>
                    <a:ext uri="{FF2B5EF4-FFF2-40B4-BE49-F238E27FC236}">
                      <a16:creationId xmlns:a16="http://schemas.microsoft.com/office/drawing/2014/main" id="{952BBD63-BBE8-492A-BB4A-ACFB798FB07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03" y="-19"/>
                  <a:ext cx="758" cy="1344"/>
                </a:xfrm>
                <a:custGeom>
                  <a:avLst/>
                  <a:gdLst/>
                  <a:ahLst/>
                  <a:cxnLst>
                    <a:cxn ang="0">
                      <a:pos x="95" y="2844"/>
                    </a:cxn>
                    <a:cxn ang="0">
                      <a:pos x="394" y="2834"/>
                    </a:cxn>
                    <a:cxn ang="0">
                      <a:pos x="821" y="3009"/>
                    </a:cxn>
                    <a:cxn ang="0">
                      <a:pos x="681" y="2817"/>
                    </a:cxn>
                    <a:cxn ang="0">
                      <a:pos x="367" y="2703"/>
                    </a:cxn>
                    <a:cxn ang="0">
                      <a:pos x="637" y="2720"/>
                    </a:cxn>
                    <a:cxn ang="0">
                      <a:pos x="979" y="2870"/>
                    </a:cxn>
                    <a:cxn ang="0">
                      <a:pos x="2859" y="420"/>
                    </a:cxn>
                    <a:cxn ang="0">
                      <a:pos x="2578" y="148"/>
                    </a:cxn>
                    <a:cxn ang="0">
                      <a:pos x="2308" y="0"/>
                    </a:cxn>
                    <a:cxn ang="0">
                      <a:pos x="2692" y="78"/>
                    </a:cxn>
                    <a:cxn ang="0">
                      <a:pos x="3007" y="428"/>
                    </a:cxn>
                    <a:cxn ang="0">
                      <a:pos x="831" y="3273"/>
                    </a:cxn>
                    <a:cxn ang="0">
                      <a:pos x="481" y="3412"/>
                    </a:cxn>
                    <a:cxn ang="0">
                      <a:pos x="105" y="3771"/>
                    </a:cxn>
                    <a:cxn ang="0">
                      <a:pos x="0" y="3667"/>
                    </a:cxn>
                    <a:cxn ang="0">
                      <a:pos x="131" y="3631"/>
                    </a:cxn>
                    <a:cxn ang="0">
                      <a:pos x="376" y="3385"/>
                    </a:cxn>
                    <a:cxn ang="0">
                      <a:pos x="165" y="3273"/>
                    </a:cxn>
                    <a:cxn ang="0">
                      <a:pos x="165" y="3176"/>
                    </a:cxn>
                    <a:cxn ang="0">
                      <a:pos x="411" y="3298"/>
                    </a:cxn>
                    <a:cxn ang="0">
                      <a:pos x="411" y="3186"/>
                    </a:cxn>
                    <a:cxn ang="0">
                      <a:pos x="603" y="3220"/>
                    </a:cxn>
                    <a:cxn ang="0">
                      <a:pos x="428" y="3079"/>
                    </a:cxn>
                    <a:cxn ang="0">
                      <a:pos x="629" y="3062"/>
                    </a:cxn>
                    <a:cxn ang="0">
                      <a:pos x="95" y="2844"/>
                    </a:cxn>
                    <a:cxn ang="0">
                      <a:pos x="95" y="2844"/>
                    </a:cxn>
                  </a:cxnLst>
                  <a:rect l="0" t="0" r="r" b="b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68" name="Freeform 48">
                  <a:extLst>
                    <a:ext uri="{FF2B5EF4-FFF2-40B4-BE49-F238E27FC236}">
                      <a16:creationId xmlns:a16="http://schemas.microsoft.com/office/drawing/2014/main" id="{027ADC90-5853-457C-B055-DFBE4384371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298" y="896"/>
                  <a:ext cx="169" cy="122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255" y="106"/>
                    </a:cxn>
                    <a:cxn ang="0">
                      <a:pos x="639" y="342"/>
                    </a:cxn>
                    <a:cxn ang="0">
                      <a:pos x="673" y="289"/>
                    </a:cxn>
                    <a:cxn ang="0">
                      <a:pos x="447" y="114"/>
                    </a:cxn>
                    <a:cxn ang="0">
                      <a:pos x="26" y="0"/>
                    </a:cxn>
                    <a:cxn ang="0">
                      <a:pos x="0" y="80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69" name="Freeform 49">
                  <a:extLst>
                    <a:ext uri="{FF2B5EF4-FFF2-40B4-BE49-F238E27FC236}">
                      <a16:creationId xmlns:a16="http://schemas.microsoft.com/office/drawing/2014/main" id="{86D69108-2639-4F04-8210-DB58273E96E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253" y="805"/>
                  <a:ext cx="181" cy="144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340" y="148"/>
                    </a:cxn>
                    <a:cxn ang="0">
                      <a:pos x="638" y="403"/>
                    </a:cxn>
                    <a:cxn ang="0">
                      <a:pos x="716" y="296"/>
                    </a:cxn>
                    <a:cxn ang="0">
                      <a:pos x="420" y="114"/>
                    </a:cxn>
                    <a:cxn ang="0">
                      <a:pos x="70" y="0"/>
                    </a:cxn>
                    <a:cxn ang="0">
                      <a:pos x="0" y="78"/>
                    </a:cxn>
                    <a:cxn ang="0">
                      <a:pos x="0" y="78"/>
                    </a:cxn>
                  </a:cxnLst>
                  <a:rect l="0" t="0" r="r" b="b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70" name="Freeform 50">
                  <a:extLst>
                    <a:ext uri="{FF2B5EF4-FFF2-40B4-BE49-F238E27FC236}">
                      <a16:creationId xmlns:a16="http://schemas.microsoft.com/office/drawing/2014/main" id="{3D1933D1-5B82-4C13-A2C7-C67D9E56B95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85" y="210"/>
                  <a:ext cx="181" cy="147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316" y="139"/>
                    </a:cxn>
                    <a:cxn ang="0">
                      <a:pos x="649" y="411"/>
                    </a:cxn>
                    <a:cxn ang="0">
                      <a:pos x="717" y="314"/>
                    </a:cxn>
                    <a:cxn ang="0">
                      <a:pos x="394" y="87"/>
                    </a:cxn>
                    <a:cxn ang="0">
                      <a:pos x="54" y="0"/>
                    </a:cxn>
                    <a:cxn ang="0">
                      <a:pos x="0" y="78"/>
                    </a:cxn>
                    <a:cxn ang="0">
                      <a:pos x="0" y="78"/>
                    </a:cxn>
                  </a:cxnLst>
                  <a:rect l="0" t="0" r="r" b="b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371" name="Freeform 51">
                  <a:extLst>
                    <a:ext uri="{FF2B5EF4-FFF2-40B4-BE49-F238E27FC236}">
                      <a16:creationId xmlns:a16="http://schemas.microsoft.com/office/drawing/2014/main" id="{0B83C5D3-4193-457D-9440-379D49AE93C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49" y="141"/>
                  <a:ext cx="179" cy="138"/>
                </a:xfrm>
                <a:custGeom>
                  <a:avLst/>
                  <a:gdLst/>
                  <a:ahLst/>
                  <a:cxnLst>
                    <a:cxn ang="0">
                      <a:pos x="0" y="88"/>
                    </a:cxn>
                    <a:cxn ang="0">
                      <a:pos x="272" y="131"/>
                    </a:cxn>
                    <a:cxn ang="0">
                      <a:pos x="665" y="386"/>
                    </a:cxn>
                    <a:cxn ang="0">
                      <a:pos x="709" y="308"/>
                    </a:cxn>
                    <a:cxn ang="0">
                      <a:pos x="306" y="53"/>
                    </a:cxn>
                    <a:cxn ang="0">
                      <a:pos x="43" y="0"/>
                    </a:cxn>
                    <a:cxn ang="0">
                      <a:pos x="0" y="88"/>
                    </a:cxn>
                    <a:cxn ang="0">
                      <a:pos x="0" y="88"/>
                    </a:cxn>
                  </a:cxnLst>
                  <a:rect l="0" t="0" r="r" b="b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6372" name="Line 52">
              <a:extLst>
                <a:ext uri="{FF2B5EF4-FFF2-40B4-BE49-F238E27FC236}">
                  <a16:creationId xmlns:a16="http://schemas.microsoft.com/office/drawing/2014/main" id="{989E8AD7-AA26-41FC-9F44-0F1C7E01269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07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3DF372B7-AEFD-410F-892B-4AD7D0F7CEC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D0F8C354-611B-4414-B841-3B402A8814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5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76F097-7072-4117-B917-15251DE599FD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560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0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0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09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1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61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612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61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1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561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3139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VẾT THƯƠNG MẠCH MÁU</a:t>
            </a:r>
          </a:p>
        </p:txBody>
      </p:sp>
    </p:spTree>
    <p:extLst>
      <p:ext uri="{BB962C8B-B14F-4D97-AF65-F5344CB8AC3E}">
        <p14:creationId xmlns:p14="http://schemas.microsoft.com/office/powerpoint/2010/main" val="3238596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31371" y="167594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VỊ TRÍ TRẬT KHỚP</a:t>
            </a: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>
          <a:xfrm>
            <a:off x="402771" y="1016680"/>
            <a:ext cx="8229600" cy="51555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3600" b="1" err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Scapulothoracic</a:t>
            </a:r>
            <a:r>
              <a:rPr lang="en-US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dissociation</a:t>
            </a:r>
            <a:r>
              <a:rPr lang="vi-VN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64-100%</a:t>
            </a:r>
            <a:br>
              <a:rPr lang="vi-VN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→</a:t>
            </a:r>
            <a:r>
              <a:rPr lang="en-US" sz="3600">
                <a:highlight>
                  <a:srgbClr val="FFFF00"/>
                </a:highlight>
              </a:rPr>
              <a:t>ĐỘNG MẠCH NÁCH</a:t>
            </a:r>
            <a:endParaRPr lang="en-US" altLang="en-US" sz="3600" b="1" dirty="0">
              <a:highlight>
                <a:srgbClr val="FFFF00"/>
              </a:highlight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Knee dislocation</a:t>
            </a:r>
            <a:r>
              <a:rPr lang="en-US" altLang="en-US" sz="3600" b="1" dirty="0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	</a:t>
            </a:r>
            <a:r>
              <a:rPr lang="en-US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16%</a:t>
            </a:r>
            <a:br>
              <a:rPr lang="vi-VN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altLang="en-US" sz="3600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→</a:t>
            </a:r>
            <a:r>
              <a:rPr lang="en-US" sz="3600">
                <a:highlight>
                  <a:srgbClr val="FFFF00"/>
                </a:highlight>
              </a:rPr>
              <a:t>ĐỘNG MẠCH KHOEO</a:t>
            </a:r>
            <a:endParaRPr lang="vi-VN" altLang="en-US" sz="3600" b="1">
              <a:highlight>
                <a:srgbClr val="FFFF00"/>
              </a:highlight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rgbClr val="00B050"/>
                </a:solidFill>
                <a:latin typeface="Calibri" panose="020F0502020204030204" pitchFamily="34" charset="0"/>
              </a:rPr>
              <a:t>Khớp cổ tay, khớp háng ít bị</a:t>
            </a: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rgbClr val="00B050"/>
                </a:solidFill>
                <a:latin typeface="Calibri" panose="020F0502020204030204" pitchFamily="34" charset="0"/>
              </a:rPr>
              <a:t>Khớp khuỷu có thể nhưng ko nhiều</a:t>
            </a:r>
            <a:endParaRPr lang="en-US" altLang="en-US" sz="28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5943600" y="6477000"/>
            <a:ext cx="302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Calibri" panose="020F0502020204030204" pitchFamily="34" charset="0"/>
              </a:rPr>
              <a:t>Flanagin et al OCNA 2013, Miranda et al JTrauma 2002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866220"/>
            <a:ext cx="28956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31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CHẤN THƯƠNG KÍN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268" name="Content Placeholder 2">
            <a:extLst>
              <a:ext uri="{FF2B5EF4-FFF2-40B4-BE49-F238E27FC236}">
                <a16:creationId xmlns:a16="http://schemas.microsoft.com/office/drawing/2014/main" id="{B941FEAA-DA47-4353-B037-8FA28AA4A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450973"/>
              </p:ext>
            </p:extLst>
          </p:nvPr>
        </p:nvGraphicFramePr>
        <p:xfrm>
          <a:off x="381000" y="231784"/>
          <a:ext cx="8382000" cy="490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90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400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VẾT THƯƠNG MẠCH MÁU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292" name="Content Placeholder 2">
            <a:extLst>
              <a:ext uri="{FF2B5EF4-FFF2-40B4-BE49-F238E27FC236}">
                <a16:creationId xmlns:a16="http://schemas.microsoft.com/office/drawing/2014/main" id="{0A30AD19-C211-42B4-9EA3-60CF3FEB8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976345"/>
              </p:ext>
            </p:extLst>
          </p:nvPr>
        </p:nvGraphicFramePr>
        <p:xfrm>
          <a:off x="457200" y="76200"/>
          <a:ext cx="8305800" cy="529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DB9C9-C20C-4BF4-9215-85EDCABAB01C}"/>
              </a:ext>
            </a:extLst>
          </p:cNvPr>
          <p:cNvSpPr/>
          <p:nvPr/>
        </p:nvSpPr>
        <p:spPr>
          <a:xfrm>
            <a:off x="1828800" y="3845158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latin typeface="Calibri" panose="020F0502020204030204" pitchFamily="34" charset="0"/>
              </a:rPr>
              <a:t>Giả phình là hematoma tổ chức lại do mô xơ thành túi nhưng ko có đủ 3 lớp mạch máu như phình thật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2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30225" y="122238"/>
            <a:ext cx="8229600" cy="792162"/>
          </a:xfrm>
        </p:spPr>
        <p:txBody>
          <a:bodyPr/>
          <a:lstStyle/>
          <a:p>
            <a:r>
              <a:rPr lang="en-US" altLang="en-US" b="1" u="sng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KHÁM LÂM SÀNG</a:t>
            </a:r>
          </a:p>
        </p:txBody>
      </p:sp>
      <p:sp>
        <p:nvSpPr>
          <p:cNvPr id="13315" name="Text Placeholder 4"/>
          <p:cNvSpPr>
            <a:spLocks noGrp="1"/>
          </p:cNvSpPr>
          <p:nvPr>
            <p:ph type="body" idx="1"/>
          </p:nvPr>
        </p:nvSpPr>
        <p:spPr>
          <a:xfrm>
            <a:off x="382588" y="936625"/>
            <a:ext cx="4040188" cy="639762"/>
          </a:xfrm>
        </p:spPr>
        <p:txBody>
          <a:bodyPr/>
          <a:lstStyle/>
          <a:p>
            <a:r>
              <a:rPr lang="en-US" altLang="en-US" u="sng" dirty="0">
                <a:solidFill>
                  <a:schemeClr val="tx2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DẤU HIỆU CỨNG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sz="half" idx="2"/>
          </p:nvPr>
        </p:nvSpPr>
        <p:spPr>
          <a:xfrm>
            <a:off x="0" y="1609725"/>
            <a:ext cx="4497388" cy="487838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MÁU 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CHẢ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Y THEO NHỊP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</a:rPr>
              <a:t>100% vết thương ĐM </a:t>
            </a:r>
            <a:endParaRPr lang="en-US" altLang="en-US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MÁU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TỤ 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NẢ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Y THEO MẠCH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1800">
                <a:solidFill>
                  <a:srgbClr val="00B050"/>
                </a:solidFill>
                <a:latin typeface="Calibri" panose="020F0502020204030204" pitchFamily="34" charset="0"/>
              </a:rPr>
              <a:t>Chưa chắc vì có thể bn uống kháng đông bị hematoma nằm kế ĐM</a:t>
            </a:r>
            <a:endParaRPr lang="en-US" altLang="en-US" sz="18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RUNG MIU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</a:rPr>
              <a:t>99% vết thương thông nối Đ-TM </a:t>
            </a:r>
            <a:endParaRPr lang="en-US" altLang="en-US" sz="20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MẤT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MẠCH CHI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</a:rPr>
              <a:t>Chưa chắc vì ĐM xơ vữa cũng khó </a:t>
            </a:r>
            <a:endParaRPr lang="en-US" altLang="en-US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33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97388" y="925512"/>
            <a:ext cx="4041775" cy="639763"/>
          </a:xfrm>
        </p:spPr>
        <p:txBody>
          <a:bodyPr/>
          <a:lstStyle/>
          <a:p>
            <a:r>
              <a:rPr lang="en-US" altLang="en-US" u="sng" dirty="0">
                <a:solidFill>
                  <a:schemeClr val="tx2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DẤU HIỆU MỀM</a:t>
            </a:r>
          </a:p>
        </p:txBody>
      </p:sp>
      <p:sp>
        <p:nvSpPr>
          <p:cNvPr id="13318" name="Content Placeholder 6"/>
          <p:cNvSpPr>
            <a:spLocks noGrp="1"/>
          </p:cNvSpPr>
          <p:nvPr>
            <p:ph sz="quarter" idx="4"/>
          </p:nvPr>
        </p:nvSpPr>
        <p:spPr>
          <a:xfrm>
            <a:off x="4539882" y="1609724"/>
            <a:ext cx="4416240" cy="487838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NHIỆT ĐỘ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CHI 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KO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ĐX</a:t>
            </a:r>
            <a:br>
              <a:rPr lang="vi-VN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 mạch cũng bị</a:t>
            </a:r>
            <a:endParaRPr lang="en-US" altLang="en-US" sz="20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MẠCH KHÔNG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CÂN ĐỐI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 mạch, xơ vữa cũng bị </a:t>
            </a:r>
            <a:endParaRPr lang="en-US" altLang="en-US" sz="20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TỔN THƯƠNG TK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LIÊN HỆ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Vì ĐM - TK đi gần thôi</a:t>
            </a:r>
            <a:endParaRPr lang="en-US" altLang="en-US" sz="2000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BỆNH SỬ CÓ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MÁU 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CHẢ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Y </a:t>
            </a: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SAU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CHẤN THƯƠNG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 sử mang tính chủ quan</a:t>
            </a:r>
            <a:endParaRPr lang="en-US" altLang="en-US" b="1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7425070" y="6583361"/>
            <a:ext cx="1570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Calibri" panose="020F0502020204030204" pitchFamily="34" charset="0"/>
              </a:rPr>
              <a:t>Hafez et al J Vas Surg 2001</a:t>
            </a:r>
          </a:p>
        </p:txBody>
      </p:sp>
    </p:spTree>
    <p:extLst>
      <p:ext uri="{BB962C8B-B14F-4D97-AF65-F5344CB8AC3E}">
        <p14:creationId xmlns:p14="http://schemas.microsoft.com/office/powerpoint/2010/main" val="322709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rgbClr val="FFFF00"/>
                </a:solidFill>
                <a:latin typeface="Calibri" panose="020F0502020204030204" pitchFamily="34" charset="0"/>
              </a:rPr>
              <a:t>VẾT THƯƠNG </a:t>
            </a:r>
            <a:r>
              <a:rPr lang="en-US" sz="4000">
                <a:solidFill>
                  <a:srgbClr val="FFFF00"/>
                </a:solidFill>
                <a:latin typeface="Calibri" panose="020F0502020204030204" pitchFamily="34" charset="0"/>
              </a:rPr>
              <a:t>ĐỘNG HAY </a:t>
            </a:r>
            <a:r>
              <a:rPr lang="en-US" sz="4000" dirty="0">
                <a:solidFill>
                  <a:srgbClr val="FFFF00"/>
                </a:solidFill>
                <a:latin typeface="Calibri" panose="020F0502020204030204" pitchFamily="34" charset="0"/>
              </a:rPr>
              <a:t>TĨNH MẠCH 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5935" y="1818421"/>
            <a:ext cx="3755065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u="sng" dirty="0">
                <a:latin typeface="Calibri" panose="020F0502020204030204" pitchFamily="34" charset="0"/>
              </a:rPr>
              <a:t>Động mạch </a:t>
            </a:r>
          </a:p>
          <a:p>
            <a:pPr eaLnBrk="1" hangingPunct="1">
              <a:buFontTx/>
              <a:buChar char="-"/>
              <a:defRPr/>
            </a:pPr>
            <a:r>
              <a:rPr lang="en-US" b="1" dirty="0">
                <a:latin typeface="Calibri" panose="020F0502020204030204" pitchFamily="34" charset="0"/>
              </a:rPr>
              <a:t>Mạch đập</a:t>
            </a:r>
          </a:p>
          <a:p>
            <a:pPr eaLnBrk="1" hangingPunct="1">
              <a:buFontTx/>
              <a:buChar char="-"/>
              <a:defRPr/>
            </a:pPr>
            <a:r>
              <a:rPr lang="en-US" b="1" dirty="0">
                <a:latin typeface="Calibri" panose="020F0502020204030204" pitchFamily="34" charset="0"/>
              </a:rPr>
              <a:t>Dấu hiệu cứng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600200"/>
            <a:ext cx="4952999" cy="2667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Calibri" panose="020F0502020204030204" pitchFamily="34" charset="0"/>
              </a:rPr>
              <a:t>Máu chẩy ra ngoài theo nhịp</a:t>
            </a:r>
          </a:p>
          <a:p>
            <a:pPr eaLnBrk="1" hangingPunct="1">
              <a:defRPr/>
            </a:pPr>
            <a:r>
              <a:rPr lang="en-US" b="1" dirty="0">
                <a:latin typeface="Calibri" panose="020F0502020204030204" pitchFamily="34" charset="0"/>
              </a:rPr>
              <a:t>Mất mạch xa.</a:t>
            </a:r>
          </a:p>
          <a:p>
            <a:pPr eaLnBrk="1" hangingPunct="1">
              <a:defRPr/>
            </a:pPr>
            <a:r>
              <a:rPr lang="en-US" b="1" dirty="0">
                <a:latin typeface="Calibri" panose="020F0502020204030204" pitchFamily="34" charset="0"/>
              </a:rPr>
              <a:t>Máu tụ lớn dần</a:t>
            </a:r>
          </a:p>
          <a:p>
            <a:pPr eaLnBrk="1" hangingPunct="1">
              <a:defRPr/>
            </a:pPr>
            <a:r>
              <a:rPr lang="en-US" b="1" dirty="0">
                <a:latin typeface="Calibri" panose="020F0502020204030204" pitchFamily="34" charset="0"/>
              </a:rPr>
              <a:t>Thiếu máu nuôi chi</a:t>
            </a:r>
          </a:p>
          <a:p>
            <a:pPr eaLnBrk="1" hangingPunct="1">
              <a:defRPr/>
            </a:pPr>
            <a:r>
              <a:rPr lang="en-US" b="1" dirty="0">
                <a:latin typeface="Calibri" panose="020F0502020204030204" pitchFamily="34" charset="0"/>
              </a:rPr>
              <a:t>Rung miu hay </a:t>
            </a:r>
            <a:r>
              <a:rPr lang="en-US" b="1">
                <a:latin typeface="Calibri" panose="020F0502020204030204" pitchFamily="34" charset="0"/>
              </a:rPr>
              <a:t>âm thổi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05FEF-42C5-4227-A96D-BDDD2B414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43" y="4669971"/>
            <a:ext cx="8229600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b="1" kern="0">
                <a:latin typeface="Calibri" panose="020F0502020204030204" pitchFamily="34" charset="0"/>
                <a:cs typeface="Calibri" panose="020F0502020204030204" pitchFamily="34" charset="0"/>
              </a:rPr>
              <a:t>Tĩnh mạch </a:t>
            </a:r>
          </a:p>
          <a:p>
            <a:pPr eaLnBrk="1" hangingPunct="1">
              <a:buFontTx/>
              <a:buChar char="-"/>
              <a:defRPr/>
            </a:pPr>
            <a:r>
              <a:rPr lang="en-US" kern="0">
                <a:latin typeface="Calibri" panose="020F0502020204030204" pitchFamily="34" charset="0"/>
                <a:cs typeface="Calibri" panose="020F0502020204030204" pitchFamily="34" charset="0"/>
              </a:rPr>
              <a:t>Máu chẩy ra ngoài mầu sậm áp lực thấp</a:t>
            </a:r>
          </a:p>
          <a:p>
            <a:pPr eaLnBrk="1" hangingPunct="1">
              <a:buFontTx/>
              <a:buChar char="-"/>
              <a:defRPr/>
            </a:pPr>
            <a:r>
              <a:rPr lang="en-US" kern="0">
                <a:latin typeface="Calibri" panose="020F0502020204030204" pitchFamily="34" charset="0"/>
                <a:cs typeface="Calibri" panose="020F0502020204030204" pitchFamily="34" charset="0"/>
              </a:rPr>
              <a:t>Máu </a:t>
            </a:r>
            <a:r>
              <a:rPr lang="vi-VN" kern="0">
                <a:latin typeface="Calibri" panose="020F0502020204030204" pitchFamily="34" charset="0"/>
                <a:cs typeface="Calibri" panose="020F0502020204030204" pitchFamily="34" charset="0"/>
              </a:rPr>
              <a:t>tụ</a:t>
            </a:r>
            <a:r>
              <a:rPr lang="en-US" kern="0">
                <a:latin typeface="Calibri" panose="020F0502020204030204" pitchFamily="34" charset="0"/>
                <a:cs typeface="Calibri" panose="020F0502020204030204" pitchFamily="34" charset="0"/>
              </a:rPr>
              <a:t> không lớn dần</a:t>
            </a:r>
          </a:p>
          <a:p>
            <a:pPr eaLnBrk="1" hangingPunct="1">
              <a:buFontTx/>
              <a:buChar char="-"/>
              <a:defRPr/>
            </a:pPr>
            <a:r>
              <a:rPr lang="en-US" kern="0">
                <a:latin typeface="Calibri" panose="020F0502020204030204" pitchFamily="34" charset="0"/>
                <a:cs typeface="Calibri" panose="020F0502020204030204" pitchFamily="34" charset="0"/>
              </a:rPr>
              <a:t>Hiếm khi gây choáng.</a:t>
            </a:r>
            <a:endParaRPr lang="en-US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08D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08D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08D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08D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6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LƯU Ý</a:t>
            </a:r>
          </a:p>
        </p:txBody>
      </p:sp>
      <p:sp>
        <p:nvSpPr>
          <p:cNvPr id="14339" name="Content Placeholder 7"/>
          <p:cNvSpPr>
            <a:spLocks noGrp="1"/>
          </p:cNvSpPr>
          <p:nvPr>
            <p:ph idx="1"/>
          </p:nvPr>
        </p:nvSpPr>
        <p:spPr>
          <a:xfrm>
            <a:off x="457200" y="1850571"/>
            <a:ext cx="8382000" cy="333102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TỔN </a:t>
            </a:r>
            <a:r>
              <a:rPr lang="en-US" altLang="en-US" b="1" dirty="0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THƯƠNG MẠCH MÁU LÀ TỔN THƯƠNG ĐỘNG, HAY THAY ĐỔI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  <a:sym typeface="Wingdings 3" panose="05040102010807070707" pitchFamily="18" charset="2"/>
              </a:rPr>
              <a:t></a:t>
            </a: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CẦN PHẢI KHÁM LẠI THƯỜNG XUYÊN</a:t>
            </a:r>
          </a:p>
        </p:txBody>
      </p:sp>
    </p:spTree>
    <p:extLst>
      <p:ext uri="{BB962C8B-B14F-4D97-AF65-F5344CB8AC3E}">
        <p14:creationId xmlns:p14="http://schemas.microsoft.com/office/powerpoint/2010/main" val="97345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XỬ TRÍ CẤP CỨU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70F2E2-6A8F-4FA8-8CAC-DD4B2DF9B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665262"/>
              </p:ext>
            </p:extLst>
          </p:nvPr>
        </p:nvGraphicFramePr>
        <p:xfrm>
          <a:off x="304800" y="231784"/>
          <a:ext cx="8458200" cy="490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091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62003" y="5367908"/>
            <a:ext cx="2381997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7174722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6058756" cy="1096331"/>
          </a:xfrm>
        </p:spPr>
        <p:txBody>
          <a:bodyPr>
            <a:normAutofit/>
          </a:bodyPr>
          <a:lstStyle/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ABI</a:t>
            </a:r>
            <a:endParaRPr lang="en-US" altLang="en-US" b="1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graphicFrame>
        <p:nvGraphicFramePr>
          <p:cNvPr id="16389" name="Content Placeholder 2">
            <a:extLst>
              <a:ext uri="{FF2B5EF4-FFF2-40B4-BE49-F238E27FC236}">
                <a16:creationId xmlns:a16="http://schemas.microsoft.com/office/drawing/2014/main" id="{0E6187B8-5F85-4B98-83EE-DB8CE5C62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428367"/>
              </p:ext>
            </p:extLst>
          </p:nvPr>
        </p:nvGraphicFramePr>
        <p:xfrm>
          <a:off x="66300" y="76200"/>
          <a:ext cx="8925299" cy="522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B6F84EA6-2073-4854-AB30-922092C05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77000"/>
            <a:ext cx="26019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Calibri" panose="020F0502020204030204" pitchFamily="34" charset="0"/>
              </a:rPr>
              <a:t>Lynch et al Ann Surg 1991, Mills et al JOT 2004</a:t>
            </a:r>
          </a:p>
        </p:txBody>
      </p:sp>
    </p:spTree>
    <p:extLst>
      <p:ext uri="{BB962C8B-B14F-4D97-AF65-F5344CB8AC3E}">
        <p14:creationId xmlns:p14="http://schemas.microsoft.com/office/powerpoint/2010/main" val="226488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62003" y="5367908"/>
            <a:ext cx="2381997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7174722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6058756" cy="1096331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ABI</a:t>
            </a:r>
          </a:p>
        </p:txBody>
      </p:sp>
      <p:graphicFrame>
        <p:nvGraphicFramePr>
          <p:cNvPr id="17413" name="Content Placeholder 2">
            <a:extLst>
              <a:ext uri="{FF2B5EF4-FFF2-40B4-BE49-F238E27FC236}">
                <a16:creationId xmlns:a16="http://schemas.microsoft.com/office/drawing/2014/main" id="{28785840-A7A1-4EA7-973C-AC30698F7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129675"/>
              </p:ext>
            </p:extLst>
          </p:nvPr>
        </p:nvGraphicFramePr>
        <p:xfrm>
          <a:off x="304800" y="134938"/>
          <a:ext cx="8458200" cy="5232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F447A0A2-E1EC-4DBE-BC3E-0886FC2E8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477000"/>
            <a:ext cx="2420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Calibri" panose="020F0502020204030204" pitchFamily="34" charset="0"/>
              </a:rPr>
              <a:t>Lynch et al Ann Surg, Mills et al Injury 2004</a:t>
            </a:r>
          </a:p>
        </p:txBody>
      </p:sp>
    </p:spTree>
    <p:extLst>
      <p:ext uri="{BB962C8B-B14F-4D97-AF65-F5344CB8AC3E}">
        <p14:creationId xmlns:p14="http://schemas.microsoft.com/office/powerpoint/2010/main" val="408237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Freeform: Shape 72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62003" y="5367908"/>
            <a:ext cx="2381997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439" name="Freeform: Shape 74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7174722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6058756" cy="1096331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SIÊU ÂM DOPPLER</a:t>
            </a:r>
          </a:p>
        </p:txBody>
      </p:sp>
      <p:graphicFrame>
        <p:nvGraphicFramePr>
          <p:cNvPr id="18440" name="Content Placeholder 2">
            <a:extLst>
              <a:ext uri="{FF2B5EF4-FFF2-40B4-BE49-F238E27FC236}">
                <a16:creationId xmlns:a16="http://schemas.microsoft.com/office/drawing/2014/main" id="{340C2226-67FE-43ED-8B78-D86C3681F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429398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D3AFAD9-627F-4058-ABB3-AD23C572A9BF}"/>
              </a:ext>
            </a:extLst>
          </p:cNvPr>
          <p:cNvSpPr/>
          <p:nvPr/>
        </p:nvSpPr>
        <p:spPr>
          <a:xfrm>
            <a:off x="1371600" y="4078110"/>
            <a:ext cx="480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Nếu làm chuẩn thay thế DSA, CT-SCAN luôn nhưng ở Việt Nam thì chả có giá trị mấy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12F8D-4BC3-4E24-903A-DAD1D5B9D6AB}"/>
              </a:ext>
            </a:extLst>
          </p:cNvPr>
          <p:cNvSpPr/>
          <p:nvPr/>
        </p:nvSpPr>
        <p:spPr>
          <a:xfrm>
            <a:off x="1295186" y="43301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Bình thường:</a:t>
            </a:r>
          </a:p>
          <a:p>
            <a:pPr marL="285750" indent="-285750">
              <a:buFontTx/>
              <a:buChar char="-"/>
            </a:pP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Lòng mạch trơn láng</a:t>
            </a:r>
          </a:p>
          <a:p>
            <a:pPr marL="285750" indent="-285750">
              <a:buFontTx/>
              <a:buChar char="-"/>
            </a:pP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Phổ Doppler 3 pha (thu - trương - dội lại)</a:t>
            </a:r>
          </a:p>
          <a:p>
            <a:pPr marL="285750" indent="-285750">
              <a:buFontTx/>
              <a:buChar char="-"/>
            </a:pP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Nếu 1 pha là cứ chảy tà tà =&gt;bất thường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34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MỤC TIÊU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7E79F08-2727-4B07-80F5-C3CABDB10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448054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209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DSA</a:t>
            </a:r>
          </a:p>
        </p:txBody>
      </p:sp>
      <p:graphicFrame>
        <p:nvGraphicFramePr>
          <p:cNvPr id="19460" name="Content Placeholder 2">
            <a:extLst>
              <a:ext uri="{FF2B5EF4-FFF2-40B4-BE49-F238E27FC236}">
                <a16:creationId xmlns:a16="http://schemas.microsoft.com/office/drawing/2014/main" id="{6B109541-FC81-4C61-BD66-882394E82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342188"/>
              </p:ext>
            </p:extLst>
          </p:nvPr>
        </p:nvGraphicFramePr>
        <p:xfrm>
          <a:off x="3670599" y="0"/>
          <a:ext cx="5397201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24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400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HẠN CHẾ CHỤP ĐỘNG MẠCH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484" name="Content Placeholder 2">
            <a:extLst>
              <a:ext uri="{FF2B5EF4-FFF2-40B4-BE49-F238E27FC236}">
                <a16:creationId xmlns:a16="http://schemas.microsoft.com/office/drawing/2014/main" id="{EE24F611-B605-4FDA-A54A-A097C902E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021062"/>
              </p:ext>
            </p:extLst>
          </p:nvPr>
        </p:nvGraphicFramePr>
        <p:xfrm>
          <a:off x="228600" y="253556"/>
          <a:ext cx="8686800" cy="4882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7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58848" y="5478454"/>
            <a:ext cx="6153073" cy="1096331"/>
          </a:xfrm>
        </p:spPr>
        <p:txBody>
          <a:bodyPr>
            <a:normAutofit fontScale="90000"/>
          </a:bodyPr>
          <a:lstStyle/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MDCTA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sz="3600"/>
              <a:t>multidetector computed tomographic angiography</a:t>
            </a:r>
            <a:endParaRPr lang="en-US" altLang="en-US" b="1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1509" name="Content Placeholder 2">
            <a:extLst>
              <a:ext uri="{FF2B5EF4-FFF2-40B4-BE49-F238E27FC236}">
                <a16:creationId xmlns:a16="http://schemas.microsoft.com/office/drawing/2014/main" id="{A2A37399-7B2C-4DB1-AB05-00FF621DA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924807"/>
              </p:ext>
            </p:extLst>
          </p:nvPr>
        </p:nvGraphicFramePr>
        <p:xfrm>
          <a:off x="265112" y="231784"/>
          <a:ext cx="8726488" cy="490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B1D5ADF0-2C7C-4A00-A380-F2F1EEF1E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741" y="6574785"/>
            <a:ext cx="4306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>
                <a:latin typeface="Calibri" panose="020F0502020204030204" pitchFamily="34" charset="0"/>
                <a:ea typeface="ＭＳ Ｐゴシック" charset="-128"/>
              </a:rPr>
              <a:t>Reiger et al AJR 2006, Peng et al Am Surg 2008, Wallin Et al Ann Vasc Surg 2011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B8B7C-BF6B-47BC-8D56-AAB08AF8A5BE}"/>
              </a:ext>
            </a:extLst>
          </p:cNvPr>
          <p:cNvSpPr/>
          <p:nvPr/>
        </p:nvSpPr>
        <p:spPr>
          <a:xfrm>
            <a:off x="606879" y="2819400"/>
            <a:ext cx="712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00B050"/>
                </a:solidFill>
              </a:rPr>
              <a:t>Thật ra Chụp ĐM chọn lọc 10cc còn CT tốn tới150-200cc thuốc cản quang</a:t>
            </a:r>
          </a:p>
        </p:txBody>
      </p:sp>
    </p:spTree>
    <p:extLst>
      <p:ext uri="{BB962C8B-B14F-4D97-AF65-F5344CB8AC3E}">
        <p14:creationId xmlns:p14="http://schemas.microsoft.com/office/powerpoint/2010/main" val="312346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altLang="en-US" sz="2800" b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HẠN CHẾ</a:t>
            </a:r>
          </a:p>
        </p:txBody>
      </p:sp>
      <p:graphicFrame>
        <p:nvGraphicFramePr>
          <p:cNvPr id="22533" name="Content Placeholder 2">
            <a:extLst>
              <a:ext uri="{FF2B5EF4-FFF2-40B4-BE49-F238E27FC236}">
                <a16:creationId xmlns:a16="http://schemas.microsoft.com/office/drawing/2014/main" id="{E3315B21-531C-42E4-8F69-E975DC013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080449"/>
              </p:ext>
            </p:extLst>
          </p:nvPr>
        </p:nvGraphicFramePr>
        <p:xfrm>
          <a:off x="3496866" y="952500"/>
          <a:ext cx="5494734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7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700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CHỈ ĐỊNH PHẪU THUẬT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3556" name="Content Placeholder 2">
            <a:extLst>
              <a:ext uri="{FF2B5EF4-FFF2-40B4-BE49-F238E27FC236}">
                <a16:creationId xmlns:a16="http://schemas.microsoft.com/office/drawing/2014/main" id="{4B4C9E93-6535-4D0B-8C35-AE156318F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453648"/>
              </p:ext>
            </p:extLst>
          </p:nvPr>
        </p:nvGraphicFramePr>
        <p:xfrm>
          <a:off x="342900" y="152400"/>
          <a:ext cx="8458200" cy="5145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92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Content Placeholder 8" descr="OTA Power Point 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750"/>
            <a:ext cx="9144000" cy="6799614"/>
          </a:xfr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52400" y="6107402"/>
            <a:ext cx="4876800" cy="715962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Evaluation Algorithm </a:t>
            </a:r>
          </a:p>
        </p:txBody>
      </p:sp>
    </p:spTree>
    <p:extLst>
      <p:ext uri="{BB962C8B-B14F-4D97-AF65-F5344CB8AC3E}">
        <p14:creationId xmlns:p14="http://schemas.microsoft.com/office/powerpoint/2010/main" val="28455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178480"/>
            <a:ext cx="8229600" cy="792162"/>
          </a:xfrm>
        </p:spPr>
        <p:txBody>
          <a:bodyPr/>
          <a:lstStyle/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TIẾN TRÌNH PHẪU THUẬT</a:t>
            </a: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68086" y="981528"/>
            <a:ext cx="8229600" cy="4450444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AI CAN THIỆP TRƯỚC?</a:t>
            </a:r>
            <a:b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lang="vi-VN" sz="2000">
                <a:solidFill>
                  <a:srgbClr val="00B050"/>
                </a:solidFill>
                <a:latin typeface="Calibri" panose="020F0502020204030204" pitchFamily="34" charset="0"/>
              </a:rPr>
              <a:t>Trong trường hợp chấn thương mạch máu kết hợp gãy xương </a:t>
            </a:r>
            <a:endParaRPr lang="en-US" altLang="en-US" sz="2000" b="1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PT MẠCH MÁU HAY PT CHỈNH HÌNH</a:t>
            </a:r>
            <a:endParaRPr lang="vi-VN" altLang="en-US" b="1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algn="ctr">
              <a:buFontTx/>
              <a:buNone/>
            </a:pP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  <a:sym typeface="Wingdings 3" panose="05040102010807070707" pitchFamily="18" charset="2"/>
              </a:rPr>
              <a:t></a:t>
            </a:r>
            <a:endParaRPr lang="vi-VN" altLang="en-US" b="1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algn="ctr">
              <a:buFontTx/>
              <a:buNone/>
            </a:pP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PHÂN </a:t>
            </a: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TÍCH GỘP KHÔNG CÓ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SỰ KHÁC</a:t>
            </a:r>
            <a:r>
              <a:rPr lang="vi-VN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BIỆT </a:t>
            </a: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VỀ TỶ LỆ CẮT CHI </a:t>
            </a:r>
          </a:p>
          <a:p>
            <a:pPr algn="ctr">
              <a:buFontTx/>
              <a:buNone/>
            </a:pPr>
            <a:r>
              <a:rPr lang="en-US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KÉO </a:t>
            </a:r>
            <a:r>
              <a:rPr lang="en-US" altLang="en-US" b="1" dirty="0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CHI KHÔNG ẢNH </a:t>
            </a:r>
            <a:r>
              <a:rPr lang="en-US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HƯỞNG ĐẾN</a:t>
            </a:r>
            <a:r>
              <a:rPr lang="vi-VN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lang="en-US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KHÂU </a:t>
            </a:r>
            <a:r>
              <a:rPr lang="en-US" altLang="en-US" b="1" dirty="0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NỐI SỬA CHỮA </a:t>
            </a:r>
            <a:r>
              <a:rPr lang="en-US" altLang="en-US" b="1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MẠCH MÁU</a:t>
            </a:r>
            <a:endParaRPr lang="en-US" altLang="en-US" b="1" dirty="0">
              <a:highlight>
                <a:srgbClr val="FFFF00"/>
              </a:highlight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6858000" y="1179965"/>
            <a:ext cx="1416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>
                <a:latin typeface="Calibri" panose="020F0502020204030204" pitchFamily="34" charset="0"/>
                <a:ea typeface="ＭＳ Ｐゴシック" charset="-128"/>
              </a:rPr>
              <a:t>Fowler et al Injury 2009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000AD2-1590-4C95-AE73-97AE57EE5B66}"/>
              </a:ext>
            </a:extLst>
          </p:cNvPr>
          <p:cNvSpPr/>
          <p:nvPr/>
        </p:nvSpPr>
        <p:spPr>
          <a:xfrm>
            <a:off x="152400" y="5485768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Nhưng thực tế từng trường hợp phải cân nhắc (vd: gãy xương di lệch nhiều có tt ĐM khoeo mà bn đến trễ =&gt;mạch máu vô đặt ống thông tạm để cứu chi trước rồi chỉnh hình vô làm sau đó mạch máu vô chốt; còn bn vô sớm máu chảy ra ầm ầm thì thôi mạch máu làm trước đi.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23909-0ADE-493F-84F2-2A27C50C9005}"/>
              </a:ext>
            </a:extLst>
          </p:cNvPr>
          <p:cNvSpPr/>
          <p:nvPr/>
        </p:nvSpPr>
        <p:spPr>
          <a:xfrm>
            <a:off x="1219200" y="2362200"/>
            <a:ext cx="3203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Lý lẽ: CTCH làm trước mà vẫn thiếu máu thì ko hiệu quả 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E1F5C-740E-4930-8D7C-2C8EBF02937E}"/>
              </a:ext>
            </a:extLst>
          </p:cNvPr>
          <p:cNvSpPr/>
          <p:nvPr/>
        </p:nvSpPr>
        <p:spPr>
          <a:xfrm>
            <a:off x="4721681" y="236627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Lý lẽ: Mạch máu làm trước thì chỉnh hình vô đóng đinh đóng rầm rầm cũng bụng hết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7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ĐIỀU TRỊ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THEO QUY TRÌNH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DỰA TRÊN TÌNH TRẠNG NGƯỜI BỆNH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en-US" sz="36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LẬP LẠI LƯU THÔNG MẠCH MÁU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en-US" sz="36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CẮT LỌC MÔ HƯ HẠI, LẤY DỊ VẬT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en-US" sz="3600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CỐ </a:t>
            </a:r>
            <a:r>
              <a:rPr lang="en-US" altLang="en-US" sz="3600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ĐỊNH XƯƠNG</a:t>
            </a:r>
            <a:endParaRPr lang="en-US" altLang="en-US" sz="3600" b="1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2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FB1897-26DA-4811-AC3C-236992AD907A}"/>
              </a:ext>
            </a:extLst>
          </p:cNvPr>
          <p:cNvGrpSpPr/>
          <p:nvPr/>
        </p:nvGrpSpPr>
        <p:grpSpPr>
          <a:xfrm>
            <a:off x="10886" y="0"/>
            <a:ext cx="9133114" cy="6858000"/>
            <a:chOff x="10886" y="0"/>
            <a:chExt cx="9133114" cy="6858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" y="0"/>
              <a:ext cx="9133114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F18F4F-E3D8-4F6B-963A-D585106AFA1C}"/>
                </a:ext>
              </a:extLst>
            </p:cNvPr>
            <p:cNvSpPr/>
            <p:nvPr/>
          </p:nvSpPr>
          <p:spPr>
            <a:xfrm>
              <a:off x="6096000" y="3581400"/>
              <a:ext cx="2637838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/>
                <a:t>Vd: ĐM cảnh ngoài - trong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81AF8EE-CDE1-4D3C-B96A-ECC03053A595}"/>
                </a:ext>
              </a:extLst>
            </p:cNvPr>
            <p:cNvSpPr/>
            <p:nvPr/>
          </p:nvSpPr>
          <p:spPr>
            <a:xfrm>
              <a:off x="3276600" y="5943600"/>
              <a:ext cx="3200400" cy="6858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096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846663"/>
            <a:ext cx="8991600" cy="4648200"/>
          </a:xfrm>
        </p:spPr>
        <p:txBody>
          <a:bodyPr>
            <a:noAutofit/>
          </a:bodyPr>
          <a:lstStyle/>
          <a:p>
            <a:r>
              <a:rPr lang="en-US" sz="3200" b="1" dirty="0" err="1"/>
              <a:t>Điều</a:t>
            </a:r>
            <a:r>
              <a:rPr lang="en-US" sz="3200" b="1" dirty="0"/>
              <a:t> </a:t>
            </a:r>
            <a:r>
              <a:rPr lang="en-US" sz="3200" b="1" dirty="0" err="1"/>
              <a:t>trị</a:t>
            </a:r>
            <a:r>
              <a:rPr lang="en-US" sz="3200" b="1" dirty="0"/>
              <a:t> </a:t>
            </a:r>
            <a:r>
              <a:rPr lang="en-US" sz="3200" b="1" dirty="0" err="1"/>
              <a:t>chậm</a:t>
            </a:r>
            <a:r>
              <a:rPr lang="en-US" sz="3200" b="1" dirty="0"/>
              <a:t> </a:t>
            </a:r>
            <a:r>
              <a:rPr lang="en-US" sz="3200" b="1" dirty="0" err="1"/>
              <a:t>trễ</a:t>
            </a:r>
            <a:r>
              <a:rPr lang="en-US" sz="3200" b="1" dirty="0"/>
              <a:t> </a:t>
            </a:r>
            <a:r>
              <a:rPr lang="en-US" sz="3200" b="1" dirty="0" err="1"/>
              <a:t>vết</a:t>
            </a:r>
            <a:r>
              <a:rPr lang="en-US" sz="3200" b="1" dirty="0"/>
              <a:t> </a:t>
            </a:r>
            <a:r>
              <a:rPr lang="en-US" sz="3200" b="1" dirty="0" err="1"/>
              <a:t>thương</a:t>
            </a:r>
            <a:r>
              <a:rPr lang="en-US" sz="3200" b="1" dirty="0"/>
              <a:t> </a:t>
            </a:r>
            <a:r>
              <a:rPr lang="en-US" sz="3200" b="1" dirty="0" err="1"/>
              <a:t>động</a:t>
            </a:r>
            <a:r>
              <a:rPr lang="en-US" sz="3200" b="1" dirty="0"/>
              <a:t> </a:t>
            </a:r>
            <a:r>
              <a:rPr lang="en-US" sz="3200" b="1" dirty="0" err="1"/>
              <a:t>mạch</a:t>
            </a:r>
            <a:r>
              <a:rPr lang="en-US" sz="3200" b="1" dirty="0"/>
              <a:t> </a:t>
            </a:r>
            <a:r>
              <a:rPr lang="en-US" sz="3200" b="1" dirty="0" err="1"/>
              <a:t>gây</a:t>
            </a:r>
            <a:r>
              <a:rPr lang="en-US" sz="3200" b="1" dirty="0"/>
              <a:t> </a:t>
            </a:r>
            <a:r>
              <a:rPr lang="en-US" sz="3200" b="1" dirty="0" err="1"/>
              <a:t>ra</a:t>
            </a:r>
            <a:r>
              <a:rPr lang="en-US" sz="3200" b="1" dirty="0"/>
              <a:t> 75% </a:t>
            </a:r>
            <a:r>
              <a:rPr lang="en-US" sz="3200" b="1" dirty="0" err="1"/>
              <a:t>các</a:t>
            </a:r>
            <a:r>
              <a:rPr lang="en-US" sz="3200" b="1" dirty="0"/>
              <a:t> di </a:t>
            </a:r>
            <a:r>
              <a:rPr lang="en-US" sz="3200" b="1" dirty="0" err="1"/>
              <a:t>chứng</a:t>
            </a:r>
            <a:r>
              <a:rPr lang="en-US" sz="3200" b="1" dirty="0"/>
              <a:t> </a:t>
            </a:r>
            <a:r>
              <a:rPr lang="en-US" sz="3200" b="1" dirty="0" err="1"/>
              <a:t>vĩnh</a:t>
            </a:r>
            <a:r>
              <a:rPr lang="en-US" sz="3200" b="1" dirty="0"/>
              <a:t> </a:t>
            </a:r>
            <a:r>
              <a:rPr lang="en-US" sz="3200" b="1" dirty="0" err="1"/>
              <a:t>viễn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, </a:t>
            </a:r>
            <a:r>
              <a:rPr lang="en-US" sz="3200" b="1" dirty="0" err="1"/>
              <a:t>hoặc</a:t>
            </a:r>
            <a:r>
              <a:rPr lang="en-US" sz="3200" b="1" dirty="0"/>
              <a:t> </a:t>
            </a:r>
            <a:r>
              <a:rPr lang="en-US" sz="3200" b="1" dirty="0" err="1"/>
              <a:t>đoạn</a:t>
            </a:r>
            <a:r>
              <a:rPr lang="en-US" sz="3200" b="1" dirty="0"/>
              <a:t> chi.</a:t>
            </a:r>
          </a:p>
          <a:p>
            <a:r>
              <a:rPr lang="en-US" sz="3200" b="1" dirty="0"/>
              <a:t>Điều trị bảo tồn: Tổn thương nhỏ, không tắc hẹp, không có triệu chứng lâm </a:t>
            </a:r>
            <a:r>
              <a:rPr lang="en-US" sz="3200" b="1"/>
              <a:t>sàng.</a:t>
            </a:r>
            <a:endParaRPr lang="vi-VN" sz="3200" b="1"/>
          </a:p>
          <a:p>
            <a:r>
              <a:rPr lang="en-US" sz="3200" b="1"/>
              <a:t>Can thiệp nội mạch:</a:t>
            </a:r>
            <a:r>
              <a:rPr lang="vi-VN" sz="3200" b="1"/>
              <a:t> </a:t>
            </a:r>
            <a:r>
              <a:rPr lang="en-US" sz="3200" b="1"/>
              <a:t>Tắc mạch bằng can thiệp bằng coil hoặc bằng bóng: Đối với dò </a:t>
            </a:r>
            <a:r>
              <a:rPr lang="vi-VN" sz="3200" b="1"/>
              <a:t>Đ-TM</a:t>
            </a:r>
            <a:r>
              <a:rPr lang="en-US" sz="3200" b="1"/>
              <a:t>, túi giả phình và các trường hợp chảy máu từ những mạch máu ngoại biên.</a:t>
            </a:r>
          </a:p>
          <a:p>
            <a:r>
              <a:rPr lang="en-US" sz="3200" b="1"/>
              <a:t>Stent-graft: Hướng điều trị mới.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7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TẦN SUẤT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>
          <a:xfrm>
            <a:off x="76200" y="1524000"/>
            <a:ext cx="5562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1-3% CHẤN THƯƠNG TỨ CHI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THƯỜNG GẶP </a:t>
            </a:r>
          </a:p>
          <a:p>
            <a:pPr lvl="1">
              <a:lnSpc>
                <a:spcPct val="150000"/>
              </a:lnSpc>
            </a:pPr>
            <a:r>
              <a:rPr lang="en-US" altLang="en-US">
                <a:highlight>
                  <a:srgbClr val="FFFF00"/>
                </a:highlight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HỎA KHÍ 46% 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(</a:t>
            </a:r>
            <a:r>
              <a:rPr lang="vi-VN" sz="1800">
                <a:solidFill>
                  <a:srgbClr val="00B050"/>
                </a:solidFill>
                <a:latin typeface="Calibri" panose="020F0502020204030204" pitchFamily="34" charset="0"/>
              </a:rPr>
              <a:t>Hiện nay thời bình nên tỷ lệ thấp xuống rồi và tỷ lệ cao là do tai nạn sinh hoạt nhưng thi cử theo sách nha</a:t>
            </a:r>
            <a:r>
              <a:rPr lang="en-US" sz="1800">
                <a:solidFill>
                  <a:srgbClr val="00B050"/>
                </a:solidFill>
              </a:rPr>
              <a:t>)</a:t>
            </a:r>
            <a:endParaRPr lang="en-US" altLang="en-US" sz="1800" dirty="0">
              <a:solidFill>
                <a:srgbClr val="00B050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ĐỤNG DẬP 19</a:t>
            </a: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%</a:t>
            </a:r>
          </a:p>
          <a:p>
            <a:pPr lvl="1">
              <a:lnSpc>
                <a:spcPct val="150000"/>
              </a:lnSpc>
            </a:pP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VẬT </a:t>
            </a: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SẮC </a:t>
            </a: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NHỌN 12</a:t>
            </a: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%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7315200" y="6477000"/>
            <a:ext cx="1570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Calibri" panose="020F0502020204030204" pitchFamily="34" charset="0"/>
              </a:rPr>
              <a:t>Hafez et al J Vas Surg 2001</a:t>
            </a:r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2883240"/>
            <a:ext cx="3810000" cy="2171700"/>
          </a:xfrm>
          <a:noFill/>
        </p:spPr>
      </p:pic>
    </p:spTree>
    <p:extLst>
      <p:ext uri="{BB962C8B-B14F-4D97-AF65-F5344CB8AC3E}">
        <p14:creationId xmlns:p14="http://schemas.microsoft.com/office/powerpoint/2010/main" val="177167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876800"/>
          </a:xfrm>
        </p:spPr>
        <p:txBody>
          <a:bodyPr>
            <a:normAutofit/>
          </a:bodyPr>
          <a:lstStyle/>
          <a:p>
            <a:r>
              <a:rPr lang="en-US" b="1"/>
              <a:t>Điều trị phẫu thuật:</a:t>
            </a:r>
          </a:p>
          <a:p>
            <a:pPr lvl="1"/>
            <a:r>
              <a:rPr lang="en-US" b="1"/>
              <a:t>Trải khăn vô trùng toàn bộ chi bị tổn thương.</a:t>
            </a:r>
          </a:p>
          <a:p>
            <a:pPr lvl="1"/>
            <a:r>
              <a:rPr lang="en-US" b="1"/>
              <a:t>Trong đa số trường hợp: Đường mổ đi theo chiều dài của chi, ngay trên đường đi của mạch máu bị tổn thương.</a:t>
            </a:r>
          </a:p>
          <a:p>
            <a:pPr lvl="1"/>
            <a:r>
              <a:rPr lang="en-US" b="1"/>
              <a:t>Kiểm soát đầu gần và đầu xa trước khi đi vào tổn thương.</a:t>
            </a:r>
            <a:endParaRPr lang="vi-VN" b="1"/>
          </a:p>
          <a:p>
            <a:r>
              <a:rPr lang="en-US" b="1"/>
              <a:t>Khi đã kiểm soát được mạch máu, làm sạch cho đến đoạn động mạch lành lặn.</a:t>
            </a:r>
          </a:p>
          <a:p>
            <a:r>
              <a:rPr lang="en-US" b="1">
                <a:highlight>
                  <a:srgbClr val="FFFF00"/>
                </a:highlight>
              </a:rPr>
              <a:t>Sử dụng Fogarty để lấy sạch huyết khối đầu gần và đầu xa.</a:t>
            </a:r>
          </a:p>
          <a:p>
            <a:r>
              <a:rPr lang="en-US" b="1">
                <a:highlight>
                  <a:srgbClr val="FFFF00"/>
                </a:highlight>
              </a:rPr>
              <a:t>Rửa sạch đầu gần và đầu xa bằng nước heparin.</a:t>
            </a:r>
          </a:p>
          <a:p>
            <a:r>
              <a:rPr lang="en-US" b="1">
                <a:highlight>
                  <a:srgbClr val="FFFF00"/>
                </a:highlight>
              </a:rPr>
              <a:t>Heparin toàn thân được sử dụng hỗ trợ để tránh hình thành huyết khối trong lòng mạch hoặc tắc mạch do huyết khối di chuyển (nếu không chống chỉ định).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5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Phương</a:t>
            </a:r>
            <a:r>
              <a:rPr lang="en-US" sz="4400" b="1" dirty="0"/>
              <a:t> </a:t>
            </a:r>
            <a:r>
              <a:rPr lang="en-US" sz="4400" b="1" dirty="0" err="1"/>
              <a:t>pháp</a:t>
            </a:r>
            <a:r>
              <a:rPr lang="en-US" sz="4400" b="1" dirty="0"/>
              <a:t> </a:t>
            </a:r>
            <a:r>
              <a:rPr lang="en-US" sz="4400" b="1" dirty="0" err="1"/>
              <a:t>điều</a:t>
            </a:r>
            <a:r>
              <a:rPr lang="en-US" sz="4400" b="1" dirty="0"/>
              <a:t> </a:t>
            </a:r>
            <a:r>
              <a:rPr lang="en-US" sz="4400" b="1" dirty="0" err="1"/>
              <a:t>trị</a:t>
            </a:r>
            <a:r>
              <a:rPr lang="en-US" sz="4400" b="1" dirty="0"/>
              <a:t> </a:t>
            </a:r>
            <a:r>
              <a:rPr lang="en-US" sz="4400" b="1" dirty="0" err="1"/>
              <a:t>tùy</a:t>
            </a:r>
            <a:r>
              <a:rPr lang="en-US" sz="4400" b="1" dirty="0"/>
              <a:t> </a:t>
            </a:r>
            <a:r>
              <a:rPr lang="en-US" sz="4400" b="1" dirty="0" err="1"/>
              <a:t>thuộc</a:t>
            </a:r>
            <a:r>
              <a:rPr lang="en-US" sz="4400" b="1" dirty="0"/>
              <a:t> </a:t>
            </a:r>
            <a:r>
              <a:rPr lang="en-US" sz="4400" b="1" dirty="0" err="1"/>
              <a:t>dạng</a:t>
            </a:r>
            <a:r>
              <a:rPr lang="en-US" sz="4400" b="1" dirty="0"/>
              <a:t> </a:t>
            </a:r>
            <a:r>
              <a:rPr lang="en-US" sz="4400" b="1" dirty="0" err="1"/>
              <a:t>tổn</a:t>
            </a:r>
            <a:r>
              <a:rPr lang="en-US" sz="4400" b="1" dirty="0"/>
              <a:t> </a:t>
            </a:r>
            <a:r>
              <a:rPr lang="en-US" sz="4400" b="1" dirty="0" err="1"/>
              <a:t>thương</a:t>
            </a:r>
            <a:r>
              <a:rPr lang="en-US" sz="4400" b="1" dirty="0"/>
              <a:t>:</a:t>
            </a:r>
          </a:p>
          <a:p>
            <a:pPr lvl="1"/>
            <a:r>
              <a:rPr lang="en-US" sz="4000" b="1" dirty="0" err="1"/>
              <a:t>Dùng</a:t>
            </a:r>
            <a:r>
              <a:rPr lang="en-US" sz="4000" b="1" dirty="0"/>
              <a:t> </a:t>
            </a:r>
            <a:r>
              <a:rPr lang="en-US" sz="4000" b="1" dirty="0" err="1"/>
              <a:t>miếng</a:t>
            </a:r>
            <a:r>
              <a:rPr lang="en-US" sz="4000" b="1" dirty="0"/>
              <a:t> patch.</a:t>
            </a:r>
          </a:p>
          <a:p>
            <a:pPr lvl="1"/>
            <a:r>
              <a:rPr lang="en-US" sz="4000" b="1" dirty="0" err="1"/>
              <a:t>Nối</a:t>
            </a:r>
            <a:r>
              <a:rPr lang="en-US" sz="4000" b="1" dirty="0"/>
              <a:t> </a:t>
            </a:r>
            <a:r>
              <a:rPr lang="en-US" sz="4000" b="1" dirty="0" err="1"/>
              <a:t>tận</a:t>
            </a:r>
            <a:r>
              <a:rPr lang="en-US" sz="4000" b="1" dirty="0"/>
              <a:t> </a:t>
            </a:r>
            <a:r>
              <a:rPr lang="en-US" sz="4000" b="1" dirty="0" err="1"/>
              <a:t>tận</a:t>
            </a:r>
            <a:r>
              <a:rPr lang="en-US" sz="4000" b="1" dirty="0"/>
              <a:t>.</a:t>
            </a:r>
          </a:p>
          <a:p>
            <a:pPr lvl="1"/>
            <a:r>
              <a:rPr lang="en-US" sz="4000" b="1" dirty="0" err="1"/>
              <a:t>Dùng</a:t>
            </a:r>
            <a:r>
              <a:rPr lang="en-US" sz="4000" b="1" dirty="0"/>
              <a:t> </a:t>
            </a:r>
            <a:r>
              <a:rPr lang="en-US" sz="4000" b="1" dirty="0" err="1"/>
              <a:t>mảnh</a:t>
            </a:r>
            <a:r>
              <a:rPr lang="en-US" sz="4000" b="1" dirty="0"/>
              <a:t> </a:t>
            </a:r>
            <a:r>
              <a:rPr lang="en-US" sz="4000" b="1" dirty="0" err="1"/>
              <a:t>ghép</a:t>
            </a:r>
            <a:r>
              <a:rPr lang="en-US" sz="4000" b="1" dirty="0"/>
              <a:t> </a:t>
            </a:r>
            <a:r>
              <a:rPr lang="en-US" sz="4000" b="1" dirty="0" err="1"/>
              <a:t>tự</a:t>
            </a:r>
            <a:r>
              <a:rPr lang="en-US" sz="4000" b="1" dirty="0"/>
              <a:t> </a:t>
            </a:r>
            <a:r>
              <a:rPr lang="en-US" sz="4000" b="1" dirty="0" err="1"/>
              <a:t>thân</a:t>
            </a:r>
            <a:r>
              <a:rPr lang="en-US" sz="4000" b="1" dirty="0"/>
              <a:t>.</a:t>
            </a:r>
          </a:p>
          <a:p>
            <a:pPr lvl="1"/>
            <a:r>
              <a:rPr lang="en-US" sz="4000" b="1" dirty="0" err="1"/>
              <a:t>Cầu</a:t>
            </a:r>
            <a:r>
              <a:rPr lang="en-US" sz="4000" b="1" dirty="0"/>
              <a:t> </a:t>
            </a:r>
            <a:r>
              <a:rPr lang="en-US" sz="4000" b="1" dirty="0" err="1"/>
              <a:t>nối</a:t>
            </a:r>
            <a:r>
              <a:rPr lang="en-US" sz="4000" b="1" dirty="0"/>
              <a:t> </a:t>
            </a:r>
            <a:r>
              <a:rPr lang="en-US" sz="4000" b="1" dirty="0" err="1"/>
              <a:t>ngoài</a:t>
            </a:r>
            <a:r>
              <a:rPr lang="en-US" sz="4000" b="1" dirty="0"/>
              <a:t> </a:t>
            </a:r>
            <a:r>
              <a:rPr lang="en-US" sz="4000" b="1" dirty="0" err="1"/>
              <a:t>giải</a:t>
            </a:r>
            <a:r>
              <a:rPr lang="en-US" sz="4000" b="1" dirty="0"/>
              <a:t> </a:t>
            </a:r>
            <a:r>
              <a:rPr lang="en-US" sz="4000" b="1" err="1"/>
              <a:t>phẫu</a:t>
            </a:r>
            <a:r>
              <a:rPr lang="en-US" sz="4000" b="1"/>
              <a:t>.</a:t>
            </a:r>
            <a:endParaRPr lang="en-US" sz="4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vết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2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CỘT ĐỘNG MẠCH</a:t>
            </a:r>
            <a:endParaRPr lang="en-US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marL="609600" indent="-609600" eaLnBrk="1" hangingPunct="1">
              <a:buFontTx/>
              <a:buChar char="-"/>
              <a:defRPr/>
            </a:pPr>
            <a:r>
              <a:rPr lang="en-US" sz="4000" dirty="0"/>
              <a:t>ĐM </a:t>
            </a:r>
            <a:r>
              <a:rPr lang="en-US" sz="4000"/>
              <a:t>cảnh chung, </a:t>
            </a:r>
            <a:r>
              <a:rPr lang="en-US" sz="4000" dirty="0"/>
              <a:t>cảnh ngoài, dưới đòn</a:t>
            </a:r>
            <a:r>
              <a:rPr lang="en-US" sz="4000"/>
              <a:t>, nách, </a:t>
            </a:r>
            <a:r>
              <a:rPr lang="en-US" sz="4000" dirty="0"/>
              <a:t>chậu trong &amp; thân tạng.</a:t>
            </a:r>
          </a:p>
          <a:p>
            <a:pPr marL="609600" indent="-609600" eaLnBrk="1" hangingPunct="1">
              <a:buFontTx/>
              <a:buChar char="-"/>
              <a:defRPr/>
            </a:pPr>
            <a:r>
              <a:rPr lang="en-US" sz="4000" dirty="0"/>
              <a:t>Cột ĐM cảnh trong : 10-20% đột quị.</a:t>
            </a:r>
          </a:p>
          <a:p>
            <a:pPr marL="609600" indent="-609600" eaLnBrk="1" hangingPunct="1">
              <a:buFontTx/>
              <a:buChar char="-"/>
              <a:defRPr/>
            </a:pPr>
            <a:r>
              <a:rPr lang="en-US" sz="4000" dirty="0"/>
              <a:t>ĐM chậu ngoài, đùi chung &amp; đùi nông: nguy cơ hoại tử chi.</a:t>
            </a:r>
          </a:p>
          <a:p>
            <a:pPr marL="609600" indent="-609600" eaLnBrk="1" hangingPunct="1">
              <a:buFontTx/>
              <a:buChar char="-"/>
              <a:defRPr/>
            </a:pPr>
            <a:r>
              <a:rPr lang="en-US" sz="4000" dirty="0"/>
              <a:t>ĐM mạc treo tràng trên &amp; </a:t>
            </a:r>
            <a:r>
              <a:rPr lang="en-US" sz="4000"/>
              <a:t>tràng dưới: </a:t>
            </a:r>
            <a:r>
              <a:rPr lang="en-US" sz="4000" dirty="0"/>
              <a:t>hoại tử </a:t>
            </a:r>
            <a:r>
              <a:rPr lang="en-US" sz="4000"/>
              <a:t>ruột.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4835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CỘT TĨNH MẠCH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4000" b="1">
                <a:solidFill>
                  <a:srgbClr val="FFFF00"/>
                </a:solidFill>
              </a:rPr>
              <a:t>Đa </a:t>
            </a:r>
            <a:r>
              <a:rPr lang="en-US" sz="4000" b="1" dirty="0">
                <a:solidFill>
                  <a:srgbClr val="FFFF00"/>
                </a:solidFill>
              </a:rPr>
              <a:t>số tĩnh mạch kể cả tĩnh mạch chủ dưới dưới thân có thể cột được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FFFF00"/>
                </a:solidFill>
              </a:rPr>
              <a:t>Lưu ý hội chứng chèn </a:t>
            </a:r>
            <a:r>
              <a:rPr lang="en-US" sz="4000" b="1">
                <a:solidFill>
                  <a:srgbClr val="FFFF00"/>
                </a:solidFill>
              </a:rPr>
              <a:t>ép khoang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5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>
            <a:extLst>
              <a:ext uri="{FF2B5EF4-FFF2-40B4-BE49-F238E27FC236}">
                <a16:creationId xmlns:a16="http://schemas.microsoft.com/office/drawing/2014/main" id="{38B43495-94FB-4491-B429-F9983D25C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NGUYÊN TẮC</a:t>
            </a:r>
          </a:p>
        </p:txBody>
      </p:sp>
      <p:sp>
        <p:nvSpPr>
          <p:cNvPr id="5123" name="Rectangle 6">
            <a:extLst>
              <a:ext uri="{FF2B5EF4-FFF2-40B4-BE49-F238E27FC236}">
                <a16:creationId xmlns:a16="http://schemas.microsoft.com/office/drawing/2014/main" id="{A74204F6-61B8-444F-A19D-51C0491BD5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7086600" cy="526843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KỸ THUẬT KHÔNG CHẤN THƯƠNG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DỤNG CỤ MẠCH MÁU CHUYÊN BIỆT.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KIỂM SÓAT ĐẦU GẦN VÀ ĐẦU XA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TRÁNH KẸP MÙ KIỂM SÓAT CẦM MÁU.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highlight>
                  <a:srgbClr val="FFFF00"/>
                </a:highlight>
                <a:latin typeface="Calibri" panose="020F0502020204030204" pitchFamily="34" charset="0"/>
              </a:rPr>
              <a:t>CỐ ĐỊNH MẢNG NỘI MẠC BỊ LÓC.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TĨNH MẠCH RẤT DỄ BỊ TỔN THƯƠNG.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>
                <a:latin typeface="Calibri" panose="020F0502020204030204" pitchFamily="34" charset="0"/>
              </a:rPr>
              <a:t>CỘT CHỈ KHI ĐANG KẸP MẠCH MÁU.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>
            <a:extLst>
              <a:ext uri="{FF2B5EF4-FFF2-40B4-BE49-F238E27FC236}">
                <a16:creationId xmlns:a16="http://schemas.microsoft.com/office/drawing/2014/main" id="{3DCCDDB2-48D1-48B5-ABE9-836CD0C5A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BỘC LỘ ĐỘNG MẠCH</a:t>
            </a:r>
          </a:p>
        </p:txBody>
      </p:sp>
      <p:sp>
        <p:nvSpPr>
          <p:cNvPr id="6147" name="Rectangle 11">
            <a:extLst>
              <a:ext uri="{FF2B5EF4-FFF2-40B4-BE49-F238E27FC236}">
                <a16:creationId xmlns:a16="http://schemas.microsoft.com/office/drawing/2014/main" id="{56B82918-DD71-425D-9661-6D7AA4C36B6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752600"/>
            <a:ext cx="4800600" cy="3992563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RẠCH DA DỌC ĐƯỜNG ĐI ĐỘNG MẠCH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KÉO DÀI 2CM MỖI BÊN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DÙNG BANH TỰ ĐỘNG, DỤNG CỤ MẠCH MÁU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BỘC LỘ TỚI LỚP BAO XƠ (ADVENTICE)</a:t>
            </a:r>
          </a:p>
        </p:txBody>
      </p:sp>
      <p:pic>
        <p:nvPicPr>
          <p:cNvPr id="6149" name="Picture 12">
            <a:extLst>
              <a:ext uri="{FF2B5EF4-FFF2-40B4-BE49-F238E27FC236}">
                <a16:creationId xmlns:a16="http://schemas.microsoft.com/office/drawing/2014/main" id="{3187EBE6-45BA-49AA-9F8E-2087AEC4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15925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>
            <a:extLst>
              <a:ext uri="{FF2B5EF4-FFF2-40B4-BE49-F238E27FC236}">
                <a16:creationId xmlns:a16="http://schemas.microsoft.com/office/drawing/2014/main" id="{618A5D6B-107B-4561-87F3-1AA2EE5F5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KIỂM SÓAT CẦM MÁU</a:t>
            </a:r>
          </a:p>
        </p:txBody>
      </p:sp>
      <p:sp>
        <p:nvSpPr>
          <p:cNvPr id="7171" name="Rectangle 5">
            <a:extLst>
              <a:ext uri="{FF2B5EF4-FFF2-40B4-BE49-F238E27FC236}">
                <a16:creationId xmlns:a16="http://schemas.microsoft.com/office/drawing/2014/main" id="{414B18E5-946F-446C-A9EB-51E04BBB8C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447800"/>
            <a:ext cx="4310063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>
                <a:latin typeface="Calibri" panose="020F0502020204030204" pitchFamily="34" charset="0"/>
              </a:rPr>
              <a:t>HEPARIN</a:t>
            </a:r>
            <a:r>
              <a:rPr lang="en-US" altLang="en-US"/>
              <a:t> </a:t>
            </a:r>
            <a:r>
              <a:rPr lang="en-US" altLang="en-US" b="1">
                <a:latin typeface="Calibri" panose="020F0502020204030204" pitchFamily="34" charset="0"/>
              </a:rPr>
              <a:t>TÒAN THÂN 100MG/KG (5000 U) TTM</a:t>
            </a:r>
          </a:p>
        </p:txBody>
      </p:sp>
      <p:sp>
        <p:nvSpPr>
          <p:cNvPr id="7172" name="Rectangle 6">
            <a:extLst>
              <a:ext uri="{FF2B5EF4-FFF2-40B4-BE49-F238E27FC236}">
                <a16:creationId xmlns:a16="http://schemas.microsoft.com/office/drawing/2014/main" id="{991D041A-699F-4633-8C97-82BFDDD2BC3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371600"/>
            <a:ext cx="4114800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>
                <a:latin typeface="Calibri" panose="020F0502020204030204" pitchFamily="34" charset="0"/>
              </a:rPr>
              <a:t>HEPARIN TẠI CHỖ 5000U/500 ML DW5% (10U/ML) BƠM RỬA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5911104B-676A-4499-9924-F8AAEDBFE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1800"/>
            <a:ext cx="59912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A36E544E-0467-41BA-8C01-07178C8DD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KIỂM SÓAT CẦM MÁU</a:t>
            </a:r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3C7BC82-FAD4-4C56-BC44-D92D7391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495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6">
            <a:extLst>
              <a:ext uri="{FF2B5EF4-FFF2-40B4-BE49-F238E27FC236}">
                <a16:creationId xmlns:a16="http://schemas.microsoft.com/office/drawing/2014/main" id="{984DF19F-6205-499D-9946-E925BF15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4191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>
            <a:extLst>
              <a:ext uri="{FF2B5EF4-FFF2-40B4-BE49-F238E27FC236}">
                <a16:creationId xmlns:a16="http://schemas.microsoft.com/office/drawing/2014/main" id="{9158ED33-11C2-4FC1-A371-1D28D87EE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KIỂM SÓAT CẦM MÁU</a:t>
            </a:r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4D740F78-5698-4355-AF20-D5E6030B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600200"/>
            <a:ext cx="519257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7935B3E-AA7E-42B5-9462-C380D0AA9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8707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KHÂU NỐI ĐỘNG MẠCH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86AA761C-B626-48F3-9133-CC51FC5A25D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572000" cy="4525963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KHÂU LỚP TÒAN THỂ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THẲNG GÓC 90 ĐỘ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TỪ TRONG RA NGÒAI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MÉP LỘN RA NGÒAI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CỘT CHỈ VỪA CHẶT 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ĐỘNG MẠCH XƠ MỠ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MÁU CHẨY CHÂN KIM</a:t>
            </a:r>
          </a:p>
          <a:p>
            <a:pPr eaLnBrk="1" hangingPunct="1"/>
            <a:endParaRPr lang="en-US" altLang="en-US" b="1">
              <a:latin typeface="Calibri" panose="020F0502020204030204" pitchFamily="34" charset="0"/>
            </a:endParaRPr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A6365184-D429-4EFD-AE2A-6EBC0FC1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3800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4572000"/>
          </a:xfrm>
        </p:spPr>
        <p:txBody>
          <a:bodyPr>
            <a:normAutofit lnSpcReduction="10000"/>
          </a:bodyPr>
          <a:lstStyle/>
          <a:p>
            <a:r>
              <a:rPr lang="en-US" sz="2800" b="1" dirty="0" err="1"/>
              <a:t>Vết</a:t>
            </a:r>
            <a:r>
              <a:rPr lang="en-US" sz="2800" b="1" dirty="0"/>
              <a:t> </a:t>
            </a:r>
            <a:r>
              <a:rPr lang="en-US" sz="2800" b="1" dirty="0" err="1"/>
              <a:t>thương</a:t>
            </a:r>
            <a:r>
              <a:rPr lang="en-US" sz="2800" b="1" dirty="0"/>
              <a:t> do </a:t>
            </a:r>
            <a:r>
              <a:rPr lang="en-US" sz="2800" b="1" dirty="0" err="1"/>
              <a:t>thầy</a:t>
            </a:r>
            <a:r>
              <a:rPr lang="en-US" sz="2800" b="1" dirty="0"/>
              <a:t> </a:t>
            </a:r>
            <a:r>
              <a:rPr lang="en-US" sz="2800" b="1" dirty="0" err="1"/>
              <a:t>thuốc</a:t>
            </a:r>
            <a:r>
              <a:rPr lang="en-US" sz="2800" b="1" dirty="0"/>
              <a:t>: </a:t>
            </a:r>
            <a:r>
              <a:rPr lang="en-US" sz="2800" b="1" dirty="0" err="1"/>
              <a:t>Xảy</a:t>
            </a:r>
            <a:r>
              <a:rPr lang="en-US" sz="2800" b="1" dirty="0"/>
              <a:t> </a:t>
            </a:r>
            <a:r>
              <a:rPr lang="en-US" sz="2800" b="1" dirty="0" err="1"/>
              <a:t>ra</a:t>
            </a:r>
            <a:r>
              <a:rPr lang="en-US" sz="2800" b="1" dirty="0"/>
              <a:t> do </a:t>
            </a:r>
            <a:r>
              <a:rPr lang="en-US" sz="2800" b="1" dirty="0" err="1"/>
              <a:t>những</a:t>
            </a:r>
            <a:r>
              <a:rPr lang="en-US" sz="2800" b="1" dirty="0"/>
              <a:t> </a:t>
            </a:r>
            <a:r>
              <a:rPr lang="en-US" sz="2800" b="1" dirty="0" err="1"/>
              <a:t>sai</a:t>
            </a:r>
            <a:r>
              <a:rPr lang="en-US" sz="2800" b="1" dirty="0"/>
              <a:t> </a:t>
            </a:r>
            <a:r>
              <a:rPr lang="en-US" sz="2800" b="1" dirty="0" err="1"/>
              <a:t>sót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nhân</a:t>
            </a:r>
            <a:r>
              <a:rPr lang="en-US" sz="2800" b="1" dirty="0"/>
              <a:t> </a:t>
            </a:r>
            <a:r>
              <a:rPr lang="en-US" sz="2800" b="1" dirty="0" err="1"/>
              <a:t>viên</a:t>
            </a:r>
            <a:r>
              <a:rPr lang="en-US" sz="2800" b="1" dirty="0"/>
              <a:t> y </a:t>
            </a:r>
            <a:r>
              <a:rPr lang="en-US" sz="2800" b="1" dirty="0" err="1"/>
              <a:t>tế</a:t>
            </a:r>
            <a:r>
              <a:rPr lang="en-US" sz="2800" b="1" dirty="0"/>
              <a:t>, </a:t>
            </a:r>
            <a:r>
              <a:rPr lang="en-US" sz="2800" b="1" dirty="0" err="1"/>
              <a:t>tỉ</a:t>
            </a:r>
            <a:r>
              <a:rPr lang="en-US" sz="2800" b="1" dirty="0"/>
              <a:t> </a:t>
            </a:r>
            <a:r>
              <a:rPr lang="en-US" sz="2800" b="1" dirty="0" err="1"/>
              <a:t>lệ</a:t>
            </a:r>
            <a:r>
              <a:rPr lang="en-US" sz="2800" b="1" dirty="0"/>
              <a:t> </a:t>
            </a:r>
            <a:r>
              <a:rPr lang="en-US" sz="2800" b="1" dirty="0" err="1"/>
              <a:t>thấp</a:t>
            </a:r>
            <a:r>
              <a:rPr lang="en-US" sz="2800" b="1" dirty="0"/>
              <a:t>.</a:t>
            </a:r>
          </a:p>
          <a:p>
            <a:r>
              <a:rPr lang="en-US" sz="2800" b="1" dirty="0" err="1"/>
              <a:t>Vết</a:t>
            </a:r>
            <a:r>
              <a:rPr lang="en-US" sz="2800" b="1" dirty="0"/>
              <a:t> </a:t>
            </a:r>
            <a:r>
              <a:rPr lang="en-US" sz="2800" b="1" dirty="0" err="1"/>
              <a:t>thương</a:t>
            </a:r>
            <a:r>
              <a:rPr lang="en-US" sz="2800" b="1" dirty="0"/>
              <a:t> </a:t>
            </a:r>
            <a:r>
              <a:rPr lang="en-US" sz="2800" b="1" dirty="0" err="1"/>
              <a:t>xuyên</a:t>
            </a:r>
            <a:r>
              <a:rPr lang="en-US" sz="2800" b="1" dirty="0"/>
              <a:t> </a:t>
            </a:r>
            <a:r>
              <a:rPr lang="en-US" sz="2800" b="1" dirty="0" err="1"/>
              <a:t>thấu</a:t>
            </a:r>
            <a:r>
              <a:rPr lang="en-US" sz="2800" b="1" dirty="0"/>
              <a:t> </a:t>
            </a:r>
            <a:r>
              <a:rPr lang="en-US" sz="2800" b="1" dirty="0" err="1"/>
              <a:t>thường</a:t>
            </a:r>
            <a:r>
              <a:rPr lang="en-US" sz="2800" b="1" dirty="0"/>
              <a:t> do </a:t>
            </a:r>
            <a:r>
              <a:rPr lang="en-US" sz="2800" b="1" dirty="0" err="1"/>
              <a:t>bạch</a:t>
            </a:r>
            <a:r>
              <a:rPr lang="en-US" sz="2800" b="1" dirty="0"/>
              <a:t> </a:t>
            </a:r>
            <a:r>
              <a:rPr lang="en-US" sz="2800" b="1" dirty="0" err="1"/>
              <a:t>khí</a:t>
            </a:r>
            <a:r>
              <a:rPr lang="en-US" sz="2800" b="1" dirty="0"/>
              <a:t> </a:t>
            </a:r>
            <a:r>
              <a:rPr lang="en-US" sz="2800" b="1" dirty="0" err="1"/>
              <a:t>hoặc</a:t>
            </a:r>
            <a:r>
              <a:rPr lang="en-US" sz="2800" b="1" dirty="0"/>
              <a:t> do </a:t>
            </a:r>
            <a:r>
              <a:rPr lang="en-US" sz="2800" b="1" dirty="0" err="1"/>
              <a:t>đạn</a:t>
            </a:r>
            <a:r>
              <a:rPr lang="en-US" sz="2800" b="1" dirty="0"/>
              <a:t> </a:t>
            </a:r>
            <a:r>
              <a:rPr lang="en-US" sz="2800" b="1" dirty="0" err="1"/>
              <a:t>tốc</a:t>
            </a:r>
            <a:r>
              <a:rPr lang="en-US" sz="2800" b="1" dirty="0"/>
              <a:t> </a:t>
            </a:r>
            <a:r>
              <a:rPr lang="en-US" sz="2800" b="1" dirty="0" err="1"/>
              <a:t>độ</a:t>
            </a:r>
            <a:r>
              <a:rPr lang="en-US" sz="2800" b="1" dirty="0"/>
              <a:t> </a:t>
            </a:r>
            <a:r>
              <a:rPr lang="en-US" sz="2800" b="1" dirty="0" err="1"/>
              <a:t>chậm</a:t>
            </a:r>
            <a:r>
              <a:rPr lang="en-US" sz="2800" b="1" dirty="0"/>
              <a:t>. </a:t>
            </a:r>
            <a:r>
              <a:rPr lang="en-US" sz="2800" b="1" dirty="0" err="1"/>
              <a:t>Đạn</a:t>
            </a:r>
            <a:r>
              <a:rPr lang="en-US" sz="2800" b="1" dirty="0"/>
              <a:t> </a:t>
            </a:r>
            <a:r>
              <a:rPr lang="en-US" sz="2800" b="1" dirty="0" err="1"/>
              <a:t>tốc</a:t>
            </a:r>
            <a:r>
              <a:rPr lang="en-US" sz="2800" b="1" dirty="0"/>
              <a:t> </a:t>
            </a:r>
            <a:r>
              <a:rPr lang="en-US" sz="2800" b="1" dirty="0" err="1"/>
              <a:t>độ</a:t>
            </a:r>
            <a:r>
              <a:rPr lang="en-US" sz="2800" b="1" dirty="0"/>
              <a:t> </a:t>
            </a:r>
            <a:r>
              <a:rPr lang="en-US" sz="2800" b="1" dirty="0" err="1"/>
              <a:t>nhanh</a:t>
            </a:r>
            <a:r>
              <a:rPr lang="en-US" sz="2800" b="1" dirty="0"/>
              <a:t> </a:t>
            </a:r>
            <a:r>
              <a:rPr lang="en-US" sz="2800" b="1" dirty="0" err="1"/>
              <a:t>thường</a:t>
            </a:r>
            <a:r>
              <a:rPr lang="en-US" sz="2800" b="1" dirty="0"/>
              <a:t> </a:t>
            </a:r>
            <a:r>
              <a:rPr lang="en-US" sz="2800" b="1" dirty="0" err="1"/>
              <a:t>gây</a:t>
            </a:r>
            <a:r>
              <a:rPr lang="en-US" sz="2800" b="1" dirty="0"/>
              <a:t> </a:t>
            </a:r>
            <a:r>
              <a:rPr lang="en-US" sz="2800" b="1" dirty="0" err="1"/>
              <a:t>ra</a:t>
            </a:r>
            <a:r>
              <a:rPr lang="en-US" sz="2800" b="1" dirty="0"/>
              <a:t> </a:t>
            </a:r>
            <a:r>
              <a:rPr lang="en-US" sz="2800" b="1" dirty="0" err="1"/>
              <a:t>những</a:t>
            </a:r>
            <a:r>
              <a:rPr lang="en-US" sz="2800" b="1" dirty="0"/>
              <a:t> </a:t>
            </a:r>
            <a:r>
              <a:rPr lang="en-US" sz="2800" b="1" dirty="0" err="1"/>
              <a:t>tổn</a:t>
            </a:r>
            <a:r>
              <a:rPr lang="en-US" sz="2800" b="1" dirty="0"/>
              <a:t> </a:t>
            </a:r>
            <a:r>
              <a:rPr lang="en-US" sz="2800" b="1" dirty="0" err="1"/>
              <a:t>thương</a:t>
            </a:r>
            <a:r>
              <a:rPr lang="en-US" sz="2800" b="1" dirty="0"/>
              <a:t> 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rất</a:t>
            </a:r>
            <a:r>
              <a:rPr lang="en-US" sz="2800" b="1" dirty="0"/>
              <a:t> </a:t>
            </a:r>
            <a:r>
              <a:rPr lang="en-US" sz="2800" b="1" err="1"/>
              <a:t>lớn</a:t>
            </a:r>
            <a:r>
              <a:rPr lang="en-US" sz="2800" b="1"/>
              <a:t>.</a:t>
            </a:r>
            <a:endParaRPr lang="vi-VN" sz="2800" b="1"/>
          </a:p>
          <a:p>
            <a:r>
              <a:rPr lang="en-US" sz="2800" b="1"/>
              <a:t>Chấn thương kín: Thường do tai nạn giao thông hoặc té cao, thường vết thương mạch máu nằm trong bệnh cảnh đa chấn thương.</a:t>
            </a:r>
          </a:p>
          <a:p>
            <a:r>
              <a:rPr lang="en-US" sz="2800" b="1"/>
              <a:t>Vết thương do thầy thuốc: Ngày càng tăng trong thời đại của tim mạch can thiệp và phẫu thuật như ngày nay.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252728"/>
          </a:xfrm>
        </p:spPr>
        <p:txBody>
          <a:bodyPr/>
          <a:lstStyle/>
          <a:p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chế</a:t>
            </a:r>
            <a:r>
              <a:rPr lang="en-US" b="1" dirty="0"/>
              <a:t> </a:t>
            </a:r>
            <a:r>
              <a:rPr lang="en-US" b="1" dirty="0" err="1"/>
              <a:t>chấn</a:t>
            </a:r>
            <a:r>
              <a:rPr lang="en-US" b="1" dirty="0"/>
              <a:t> </a:t>
            </a:r>
            <a:r>
              <a:rPr lang="en-US" b="1" dirty="0" err="1"/>
              <a:t>thương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27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>
            <a:extLst>
              <a:ext uri="{FF2B5EF4-FFF2-40B4-BE49-F238E27FC236}">
                <a16:creationId xmlns:a16="http://schemas.microsoft.com/office/drawing/2014/main" id="{A1AAA0C3-1126-4BA4-BDFD-A051C11E2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1755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CHỌN LỰA CHỈ KHÂU</a:t>
            </a:r>
            <a:br>
              <a:rPr 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</a:b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CHỈ ĐƠN SỢI, TỔNG HỢP, 2 KIM, KHÔNG TAN</a:t>
            </a:r>
          </a:p>
        </p:txBody>
      </p:sp>
      <p:graphicFrame>
        <p:nvGraphicFramePr>
          <p:cNvPr id="20539" name="Group 59">
            <a:extLst>
              <a:ext uri="{FF2B5EF4-FFF2-40B4-BE49-F238E27FC236}">
                <a16:creationId xmlns:a16="http://schemas.microsoft.com/office/drawing/2014/main" id="{AA2AF981-D49C-4610-9202-0B6410FDE1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631950"/>
          <a:ext cx="8229600" cy="411480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CHỦ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3-0 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➱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4-0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CHẬU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5-0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ĐÙI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5-0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KHOEO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5-0 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➱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6-0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CẲNG CHÂN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6-0 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➱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 7-0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CẢNH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6-0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CÁNH TAY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6-0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DƯỚI ĐÒN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5-0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ĐỘNG MẠCH THẬN – NỘI TẠNG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141314"/>
                          </a:solidFill>
                          <a:effectLst/>
                          <a:latin typeface="Calibri" panose="020F0502020204030204" pitchFamily="34" charset="0"/>
                        </a:rPr>
                        <a:t>6-0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D039563-8D21-4D21-9C1F-A9E16A9F1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MỞ ĐỘNG MẠCH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D8B9F6-CC33-4BA3-A690-CDB62AE9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763000" cy="3657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DÙNG DAO ĐẦU NHỌN SỐ #11 ĐÂM THỦNG THÀNH ĐỘNG MẠCH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MỞ ĐỘNG MẠCH VỚI KÉO POTT GẬP GÓC </a:t>
            </a:r>
            <a:r>
              <a:rPr lang="vi-VN" altLang="en-US" b="1">
                <a:latin typeface="Calibri" panose="020F0502020204030204" pitchFamily="34" charset="0"/>
              </a:rPr>
              <a:t>60</a:t>
            </a:r>
            <a:r>
              <a:rPr lang="vi-VN" altLang="en-US" b="1" baseline="30000">
                <a:latin typeface="Calibri" panose="020F0502020204030204" pitchFamily="34" charset="0"/>
              </a:rPr>
              <a:t>o</a:t>
            </a:r>
            <a:endParaRPr lang="en-US" altLang="en-US" b="1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TRÁNH THỦNG THÀNH SAU ĐỘNG MẠCH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TRÁNH MẢNG XƠ VỮA.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F8E810D4-0000-4440-88FD-2A0DF5969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68707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MỞ ĐỘNG MẠCH</a:t>
            </a:r>
          </a:p>
        </p:txBody>
      </p:sp>
      <p:pic>
        <p:nvPicPr>
          <p:cNvPr id="13315" name="Picture 5">
            <a:extLst>
              <a:ext uri="{FF2B5EF4-FFF2-40B4-BE49-F238E27FC236}">
                <a16:creationId xmlns:a16="http://schemas.microsoft.com/office/drawing/2014/main" id="{8C1647F1-2A59-42F7-8AED-71478778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553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494643E-9EA8-44FC-ABB5-117AD46CD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MỞ ĐỘNG MẠCH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B074ADA-6B19-4EA3-BCDD-F530605E1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4091" y="1828800"/>
            <a:ext cx="4953000" cy="3657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400" b="1">
                <a:highlight>
                  <a:srgbClr val="FFFF00"/>
                </a:highlight>
                <a:latin typeface="Calibri" panose="020F0502020204030204" pitchFamily="34" charset="0"/>
              </a:rPr>
              <a:t>MỞ DỌC ĐỘNG MẠCH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DỄ QUAN SÁT LÒNG MẠCH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CÓ THỂ KÉO DÀI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KHÂU TRỰC TIẾP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VÁ ĐỘNG MẠCH</a:t>
            </a:r>
            <a:r>
              <a:rPr lang="vi-VN" altLang="en-US" sz="2400" b="1">
                <a:latin typeface="Calibri" panose="020F0502020204030204" pitchFamily="34" charset="0"/>
              </a:rPr>
              <a:t> </a:t>
            </a: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Ø</a:t>
            </a:r>
            <a:r>
              <a:rPr lang="en-US" altLang="en-US" sz="2400" b="1">
                <a:latin typeface="Calibri" panose="020F0502020204030204" pitchFamily="34" charset="0"/>
              </a:rPr>
              <a:t> &lt; 5MM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NỐI TẬN BÊN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B636914-E904-47CC-89E0-3BB0DC7D973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828800"/>
            <a:ext cx="4005262" cy="3657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2400" b="1">
                <a:highlight>
                  <a:srgbClr val="FFFF00"/>
                </a:highlight>
                <a:latin typeface="Calibri" panose="020F0502020204030204" pitchFamily="34" charset="0"/>
              </a:rPr>
              <a:t>MỞ NGANG ĐỘNG MẠCH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ĐỘNG MẠCH &lt; 5MM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LẤY MÁU CỤC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>
                <a:latin typeface="Calibri" panose="020F0502020204030204" pitchFamily="34" charset="0"/>
              </a:rPr>
              <a:t>KHÂU MŨI ĐƠN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EB5029DA-BA90-495A-9DCA-411F22FFA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LẤY MÁU CỤC BẰNG ỐNG THÔNG FOGARTY</a:t>
            </a: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CC81A90D-159A-451C-BD48-BB0C4F66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629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49456B0-27D7-4AD7-A3E3-DB249E00A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68707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KHÂU ĐỘNG MẠCH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C08BD132-4783-46F6-AD0A-384A8EC6EB3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250" y="1600199"/>
            <a:ext cx="4454979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KHÂU MŨI X ĐỐI VỚI VẾT THƯƠNG THỦNG </a:t>
            </a:r>
            <a:r>
              <a:rPr lang="vi-VN" altLang="en-US" b="1">
                <a:latin typeface="Calibri" panose="020F0502020204030204" pitchFamily="34" charset="0"/>
              </a:rPr>
              <a:t>ĐM</a:t>
            </a:r>
            <a:endParaRPr lang="en-US" altLang="en-US" b="1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Calibri" panose="020F0502020204030204" pitchFamily="34" charset="0"/>
              </a:rPr>
              <a:t>KHÂU MŨI ĐƠN VẾT THƯƠNG NGANG HAY CHỖ MỞ ĐỘNG MẠCH</a:t>
            </a:r>
          </a:p>
        </p:txBody>
      </p:sp>
      <p:pic>
        <p:nvPicPr>
          <p:cNvPr id="16389" name="Picture 4">
            <a:extLst>
              <a:ext uri="{FF2B5EF4-FFF2-40B4-BE49-F238E27FC236}">
                <a16:creationId xmlns:a16="http://schemas.microsoft.com/office/drawing/2014/main" id="{29488C7F-0402-4CF3-AC7F-E7C28FE43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"/>
          <a:stretch/>
        </p:blipFill>
        <p:spPr bwMode="auto">
          <a:xfrm>
            <a:off x="4593771" y="1196181"/>
            <a:ext cx="4454979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7B685BE-9197-4BF6-92CE-78BD8B960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68707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KHÂU ĐỘNG MẠCH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7DAB9F1-131F-4A18-9850-8CF1EB398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3352800" cy="2895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ĐỘNG MẠCH</a:t>
            </a:r>
          </a:p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LỚN &gt;10MM </a:t>
            </a:r>
          </a:p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CÓ THỂ KHÂU </a:t>
            </a:r>
          </a:p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VẮT LIÊN TỤC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73CCC1B-E731-4C08-828E-EC65FF0E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463867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D7DD913-6977-4E90-9889-C104A167F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KHÂU ĐỘNG MẠCH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DAAA3D37-8CA2-420F-8F3C-8B3FE6024B8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025" y="2388394"/>
            <a:ext cx="8059950" cy="2843212"/>
          </a:xfr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>
            <a:extLst>
              <a:ext uri="{FF2B5EF4-FFF2-40B4-BE49-F238E27FC236}">
                <a16:creationId xmlns:a16="http://schemas.microsoft.com/office/drawing/2014/main" id="{716B6C8E-10A4-4FF2-B724-61DC328B4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VÁ ĐỘNG MẠCH</a:t>
            </a:r>
          </a:p>
        </p:txBody>
      </p:sp>
      <p:pic>
        <p:nvPicPr>
          <p:cNvPr id="19459" name="Picture 6">
            <a:extLst>
              <a:ext uri="{FF2B5EF4-FFF2-40B4-BE49-F238E27FC236}">
                <a16:creationId xmlns:a16="http://schemas.microsoft.com/office/drawing/2014/main" id="{5E20FA97-DF14-4BDC-BEF9-81858338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4" y="1447800"/>
            <a:ext cx="5264006" cy="519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7C17B1BB-939D-4B09-87DE-0AD347982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VÁ ĐỘNG MẠCH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2DC85D3D-A9C6-448A-B821-F10E6DE8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781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778" y="1862328"/>
            <a:ext cx="8334022" cy="4843272"/>
          </a:xfrm>
        </p:spPr>
        <p:txBody>
          <a:bodyPr>
            <a:normAutofit/>
          </a:bodyPr>
          <a:lstStyle/>
          <a:p>
            <a:r>
              <a:rPr lang="en-US" b="1" dirty="0" err="1"/>
              <a:t>Yếu</a:t>
            </a:r>
            <a:r>
              <a:rPr lang="en-US" b="1" dirty="0"/>
              <a:t> </a:t>
            </a:r>
            <a:r>
              <a:rPr lang="en-US" b="1" dirty="0" err="1"/>
              <a:t>tố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err="1"/>
              <a:t>đến</a:t>
            </a:r>
            <a:r>
              <a:rPr lang="en-US" b="1"/>
              <a:t> BN:</a:t>
            </a:r>
            <a:r>
              <a:rPr lang="vi-VN" b="1"/>
              <a:t> </a:t>
            </a:r>
            <a:r>
              <a:rPr lang="en-US" b="1"/>
              <a:t>Tuổi</a:t>
            </a:r>
            <a:r>
              <a:rPr lang="en-US" b="1" dirty="0"/>
              <a:t>, </a:t>
            </a:r>
            <a:r>
              <a:rPr lang="en-US" b="1" dirty="0" err="1"/>
              <a:t>giới</a:t>
            </a:r>
            <a:r>
              <a:rPr lang="en-US" b="1" dirty="0"/>
              <a:t>, </a:t>
            </a:r>
            <a:r>
              <a:rPr lang="en-US" b="1" dirty="0" err="1"/>
              <a:t>béo</a:t>
            </a:r>
            <a:r>
              <a:rPr lang="en-US" b="1" dirty="0"/>
              <a:t> </a:t>
            </a:r>
            <a:r>
              <a:rPr lang="en-US" b="1" dirty="0" err="1"/>
              <a:t>phì</a:t>
            </a:r>
            <a:r>
              <a:rPr lang="en-US" b="1" dirty="0"/>
              <a:t>,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.</a:t>
            </a:r>
          </a:p>
          <a:p>
            <a:r>
              <a:rPr lang="en-US" b="1" dirty="0" err="1"/>
              <a:t>Yếu</a:t>
            </a:r>
            <a:r>
              <a:rPr lang="en-US" b="1" dirty="0"/>
              <a:t> </a:t>
            </a:r>
            <a:r>
              <a:rPr lang="en-US" b="1" dirty="0" err="1"/>
              <a:t>tố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thủ</a:t>
            </a:r>
            <a:r>
              <a:rPr lang="en-US" b="1" dirty="0"/>
              <a:t> </a:t>
            </a:r>
            <a:r>
              <a:rPr lang="en-US" b="1" err="1"/>
              <a:t>thuật</a:t>
            </a:r>
            <a:r>
              <a:rPr lang="en-US" b="1"/>
              <a:t>:</a:t>
            </a:r>
            <a:r>
              <a:rPr lang="vi-VN" b="1"/>
              <a:t> </a:t>
            </a:r>
            <a:r>
              <a:rPr lang="en-US" b="1"/>
              <a:t>Thời </a:t>
            </a:r>
            <a:r>
              <a:rPr lang="en-US" b="1" dirty="0" err="1"/>
              <a:t>gian</a:t>
            </a:r>
            <a:r>
              <a:rPr lang="en-US" b="1" dirty="0"/>
              <a:t>, </a:t>
            </a:r>
            <a:r>
              <a:rPr lang="en-US" b="1" dirty="0" err="1"/>
              <a:t>đường</a:t>
            </a:r>
            <a:r>
              <a:rPr lang="en-US" b="1" dirty="0"/>
              <a:t> </a:t>
            </a:r>
            <a:r>
              <a:rPr lang="en-US" b="1" dirty="0" err="1"/>
              <a:t>mổ</a:t>
            </a:r>
            <a:r>
              <a:rPr lang="en-US" b="1" dirty="0"/>
              <a:t>, </a:t>
            </a:r>
            <a:r>
              <a:rPr lang="en-US" b="1" dirty="0" err="1"/>
              <a:t>loại</a:t>
            </a:r>
            <a:r>
              <a:rPr lang="en-US" b="1" dirty="0"/>
              <a:t> </a:t>
            </a:r>
            <a:r>
              <a:rPr lang="en-US" b="1" dirty="0" err="1"/>
              <a:t>thủ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, </a:t>
            </a:r>
            <a:r>
              <a:rPr lang="en-US" b="1" dirty="0" err="1"/>
              <a:t>kháng</a:t>
            </a:r>
            <a:r>
              <a:rPr lang="en-US" b="1" dirty="0"/>
              <a:t> </a:t>
            </a:r>
            <a:r>
              <a:rPr lang="en-US" b="1" dirty="0" err="1"/>
              <a:t>đông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sợi</a:t>
            </a:r>
            <a:r>
              <a:rPr lang="en-US" b="1" dirty="0"/>
              <a:t> </a:t>
            </a:r>
            <a:r>
              <a:rPr lang="en-US" b="1" err="1"/>
              <a:t>huyết</a:t>
            </a:r>
            <a:r>
              <a:rPr lang="en-US" b="1"/>
              <a:t>.</a:t>
            </a:r>
            <a:endParaRPr lang="vi-VN" b="1"/>
          </a:p>
          <a:p>
            <a:r>
              <a:rPr lang="en-US" b="1"/>
              <a:t>Các biến chứng của vết thương mạch máu do thầy thuốc:</a:t>
            </a:r>
          </a:p>
          <a:p>
            <a:pPr lvl="1"/>
            <a:r>
              <a:rPr lang="en-US" b="1"/>
              <a:t>Chảy máu.</a:t>
            </a:r>
          </a:p>
          <a:p>
            <a:pPr lvl="1"/>
            <a:r>
              <a:rPr lang="en-US" b="1"/>
              <a:t>Giả phình.</a:t>
            </a:r>
          </a:p>
          <a:p>
            <a:pPr lvl="1"/>
            <a:r>
              <a:rPr lang="en-US" b="1"/>
              <a:t>Dò động tĩnh mạch.</a:t>
            </a:r>
          </a:p>
          <a:p>
            <a:pPr lvl="1"/>
            <a:r>
              <a:rPr lang="en-US" b="1"/>
              <a:t>Bóc tách.</a:t>
            </a:r>
          </a:p>
          <a:p>
            <a:pPr lvl="1"/>
            <a:r>
              <a:rPr lang="en-US" b="1"/>
              <a:t>Tắc mạch cấp.</a:t>
            </a:r>
          </a:p>
          <a:p>
            <a:pPr lvl="1"/>
            <a:r>
              <a:rPr lang="en-US" b="1"/>
              <a:t>Thuyên tắc mạch ngoại biên.</a:t>
            </a:r>
          </a:p>
          <a:p>
            <a:pPr lvl="1"/>
            <a:r>
              <a:rPr lang="en-US" b="1"/>
              <a:t>Thủng động mạch.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252728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YẾU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NGUY</a:t>
            </a:r>
            <a:r>
              <a:rPr lang="en-US" sz="2800" b="1" dirty="0"/>
              <a:t> </a:t>
            </a:r>
            <a:r>
              <a:rPr lang="en-US" sz="2800" b="1" dirty="0" err="1"/>
              <a:t>CƠ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VẾT</a:t>
            </a:r>
            <a:r>
              <a:rPr lang="en-US" sz="2800" b="1" dirty="0"/>
              <a:t> </a:t>
            </a:r>
            <a:r>
              <a:rPr lang="en-US" sz="2800" b="1" dirty="0" err="1"/>
              <a:t>THƯƠNG</a:t>
            </a:r>
            <a:r>
              <a:rPr lang="en-US" sz="2800" b="1" dirty="0"/>
              <a:t> </a:t>
            </a:r>
            <a:r>
              <a:rPr lang="en-US" sz="2800" b="1" dirty="0" err="1"/>
              <a:t>MẠCH</a:t>
            </a:r>
            <a:r>
              <a:rPr lang="en-US" sz="2800" b="1" dirty="0"/>
              <a:t> </a:t>
            </a:r>
            <a:r>
              <a:rPr lang="en-US" sz="2800" b="1" dirty="0" err="1"/>
              <a:t>MÁU</a:t>
            </a:r>
            <a:r>
              <a:rPr lang="en-US" sz="2800" b="1" dirty="0"/>
              <a:t> DO </a:t>
            </a:r>
            <a:r>
              <a:rPr lang="en-US" sz="2800" b="1" dirty="0" err="1"/>
              <a:t>THẦY</a:t>
            </a:r>
            <a:r>
              <a:rPr lang="en-US" sz="2800" b="1" dirty="0"/>
              <a:t> </a:t>
            </a:r>
            <a:r>
              <a:rPr lang="en-US" sz="2800" b="1" dirty="0" err="1"/>
              <a:t>THUỐC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2340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>
            <a:extLst>
              <a:ext uri="{FF2B5EF4-FFF2-40B4-BE49-F238E27FC236}">
                <a16:creationId xmlns:a16="http://schemas.microsoft.com/office/drawing/2014/main" id="{1BC94086-56BD-471E-B4E1-715902639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707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NỐI ĐỘNG MẠCH TẬN TẬN</a:t>
            </a: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3FA8792D-8212-4835-9AA1-78B84313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934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85366C1-53F1-44F5-BB2B-9C69BB283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68707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NỐI ĐỘNG MẠCH TẬN TẬN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7AFA8F4-5ED7-43D0-834E-7FC3FE3D6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ĐỘNG MẠCH KÍCH THƯỚC</a:t>
            </a:r>
          </a:p>
          <a:p>
            <a:pPr eaLnBrk="1" hangingPunct="1"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KHÁC NHAU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ED150C9-B50C-4085-A1BD-BB9FDE72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8648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3292868-30C8-4071-95E0-9DA97E4DF8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GHÉP ĐỘNG MẠCH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AEBB7A3-C254-46B1-BBAA-13C23D5C3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696200" cy="1219200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DÙNG TĨNH MẠCH</a:t>
            </a:r>
          </a:p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DÙNG ỐNG NHÂN TẠO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5E85582-6967-4908-B69E-E5B5D0A4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63" y="2688771"/>
            <a:ext cx="716547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>
            <a:extLst>
              <a:ext uri="{FF2B5EF4-FFF2-40B4-BE49-F238E27FC236}">
                <a16:creationId xmlns:a16="http://schemas.microsoft.com/office/drawing/2014/main" id="{F4F970C5-7A5F-4A4F-B35A-C0B9239D6F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68707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GHÉP ĐỘNG MẠCH</a:t>
            </a:r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2B09D4F7-E4B3-4015-9AD6-E0977F11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8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>
            <a:extLst>
              <a:ext uri="{FF2B5EF4-FFF2-40B4-BE49-F238E27FC236}">
                <a16:creationId xmlns:a16="http://schemas.microsoft.com/office/drawing/2014/main" id="{38D6FA76-7CBA-45A1-8A2F-DAA0AB638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279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NỐI ĐỘNG MẠCH TẬN BÊN</a:t>
            </a: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002019E0-B965-47AA-AB59-F5DB6DF8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858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85472035-67CD-4D9C-B0B5-DA8CDF61E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68707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SHUNT (CẦU NỐI) TẠM</a:t>
            </a:r>
          </a:p>
        </p:txBody>
      </p:sp>
      <p:pic>
        <p:nvPicPr>
          <p:cNvPr id="27651" name="Picture 5">
            <a:extLst>
              <a:ext uri="{FF2B5EF4-FFF2-40B4-BE49-F238E27FC236}">
                <a16:creationId xmlns:a16="http://schemas.microsoft.com/office/drawing/2014/main" id="{3E099111-803E-43B8-B7B0-74D4E35F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3436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400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CHỈ ĐỊNH XẺ CÂN GIẢI ÁP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8677" name="Content Placeholder 2">
            <a:extLst>
              <a:ext uri="{FF2B5EF4-FFF2-40B4-BE49-F238E27FC236}">
                <a16:creationId xmlns:a16="http://schemas.microsoft.com/office/drawing/2014/main" id="{52B176BE-C73C-4B9A-A2D3-45575DED2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123018"/>
              </p:ext>
            </p:extLst>
          </p:nvPr>
        </p:nvGraphicFramePr>
        <p:xfrm>
          <a:off x="628650" y="134936"/>
          <a:ext cx="8286750" cy="509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DFD577A7-321F-4460-A499-8CC383FB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477000"/>
            <a:ext cx="1355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Calibri" panose="020F0502020204030204" pitchFamily="34" charset="0"/>
                <a:ea typeface="ＭＳ Ｐゴシック" charset="-128"/>
              </a:rPr>
              <a:t>Faber et al Injury 2012</a:t>
            </a:r>
          </a:p>
        </p:txBody>
      </p:sp>
    </p:spTree>
    <p:extLst>
      <p:ext uri="{BB962C8B-B14F-4D97-AF65-F5344CB8AC3E}">
        <p14:creationId xmlns:p14="http://schemas.microsoft.com/office/powerpoint/2010/main" val="2360332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54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34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97537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430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DỰ HẬU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9700" name="Content Placeholder 2">
            <a:extLst>
              <a:ext uri="{FF2B5EF4-FFF2-40B4-BE49-F238E27FC236}">
                <a16:creationId xmlns:a16="http://schemas.microsoft.com/office/drawing/2014/main" id="{37F3F95A-E9E5-42BA-AE7C-25991D97D2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902595"/>
              </p:ext>
            </p:extLst>
          </p:nvPr>
        </p:nvGraphicFramePr>
        <p:xfrm>
          <a:off x="228600" y="0"/>
          <a:ext cx="8686800" cy="5367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52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GIẢI PHẪU BỆNH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4404815-0381-45E1-80FB-F127B9E0F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1326"/>
              </p:ext>
            </p:extLst>
          </p:nvPr>
        </p:nvGraphicFramePr>
        <p:xfrm>
          <a:off x="76200" y="868362"/>
          <a:ext cx="8915400" cy="583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83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1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837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62003" y="5367908"/>
            <a:ext cx="2381997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7174722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6058756" cy="1096331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BIẾN CHỨNG </a:t>
            </a:r>
          </a:p>
        </p:txBody>
      </p:sp>
      <p:graphicFrame>
        <p:nvGraphicFramePr>
          <p:cNvPr id="30724" name="Content Placeholder 2">
            <a:extLst>
              <a:ext uri="{FF2B5EF4-FFF2-40B4-BE49-F238E27FC236}">
                <a16:creationId xmlns:a16="http://schemas.microsoft.com/office/drawing/2014/main" id="{551B73BD-5029-46BB-99BD-EAF1FBF8C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8600"/>
              </p:ext>
            </p:extLst>
          </p:nvPr>
        </p:nvGraphicFramePr>
        <p:xfrm>
          <a:off x="533400" y="231785"/>
          <a:ext cx="78867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048E0AF-1BBA-4273-8E0A-AE0C292AF99C}"/>
              </a:ext>
            </a:extLst>
          </p:cNvPr>
          <p:cNvSpPr/>
          <p:nvPr/>
        </p:nvSpPr>
        <p:spPr>
          <a:xfrm>
            <a:off x="250371" y="4028482"/>
            <a:ext cx="84527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B050"/>
                </a:solidFill>
                <a:latin typeface="Calibri" panose="020F0502020204030204" pitchFamily="34" charset="0"/>
              </a:rPr>
              <a:t>Não 4', tim 15', thận 30', thần kinh 4h, cơ 6h, da 12h là chết</a:t>
            </a:r>
          </a:p>
          <a:p>
            <a:r>
              <a:rPr lang="vi-VN" sz="2400">
                <a:solidFill>
                  <a:srgbClr val="00B050"/>
                </a:solidFill>
                <a:latin typeface="Calibri" panose="020F0502020204030204" pitchFamily="34" charset="0"/>
              </a:rPr>
              <a:t>=&gt;Nếu vô thấy da nổi bóng nước là cơ chết rồi</a:t>
            </a:r>
          </a:p>
          <a:p>
            <a:r>
              <a:rPr lang="vi-VN" sz="2400">
                <a:solidFill>
                  <a:srgbClr val="00B050"/>
                </a:solidFill>
                <a:latin typeface="Calibri" panose="020F0502020204030204" pitchFamily="34" charset="0"/>
              </a:rPr>
              <a:t>=&gt;Nếu bn kêu ban đầu đau nhiều rồi hết =&gt;thần kinh chết rồi</a:t>
            </a:r>
            <a:endParaRPr lang="en-US" sz="24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19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altLang="en-US" sz="2800" b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Case Example</a:t>
            </a:r>
          </a:p>
        </p:txBody>
      </p:sp>
      <p:graphicFrame>
        <p:nvGraphicFramePr>
          <p:cNvPr id="31748" name="Content Placeholder 5">
            <a:extLst>
              <a:ext uri="{FF2B5EF4-FFF2-40B4-BE49-F238E27FC236}">
                <a16:creationId xmlns:a16="http://schemas.microsoft.com/office/drawing/2014/main" id="{4E8F79A6-CD87-4105-BF08-A55B305F1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713822"/>
              </p:ext>
            </p:extLst>
          </p:nvPr>
        </p:nvGraphicFramePr>
        <p:xfrm>
          <a:off x="3262530" y="152400"/>
          <a:ext cx="565287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945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 arterial repair of brachial artery</a:t>
            </a:r>
          </a:p>
        </p:txBody>
      </p:sp>
      <p:pic>
        <p:nvPicPr>
          <p:cNvPr id="32771" name="Content Placeholder 3" descr="IMG_315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 b="8752"/>
          <a:stretch>
            <a:fillRect/>
          </a:stretch>
        </p:blipFill>
        <p:spPr/>
      </p:pic>
      <p:cxnSp>
        <p:nvCxnSpPr>
          <p:cNvPr id="9" name="Straight Arrow Connector 8"/>
          <p:cNvCxnSpPr/>
          <p:nvPr/>
        </p:nvCxnSpPr>
        <p:spPr>
          <a:xfrm flipH="1">
            <a:off x="5562600" y="3048000"/>
            <a:ext cx="228600" cy="8382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62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2057400"/>
            <a:ext cx="3276600" cy="2544763"/>
          </a:xfrm>
        </p:spPr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Ligament repair of elbow</a:t>
            </a:r>
          </a:p>
        </p:txBody>
      </p:sp>
      <p:pic>
        <p:nvPicPr>
          <p:cNvPr id="337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t="17542" r="18488" b="30984"/>
          <a:stretch>
            <a:fillRect/>
          </a:stretch>
        </p:blipFill>
        <p:spPr>
          <a:xfrm>
            <a:off x="4238625" y="381000"/>
            <a:ext cx="4483100" cy="6172200"/>
          </a:xfrm>
        </p:spPr>
      </p:pic>
    </p:spTree>
    <p:extLst>
      <p:ext uri="{BB962C8B-B14F-4D97-AF65-F5344CB8AC3E}">
        <p14:creationId xmlns:p14="http://schemas.microsoft.com/office/powerpoint/2010/main" val="3980863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Case Example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29 </a:t>
            </a:r>
            <a:r>
              <a:rPr lang="en-US" altLang="en-US" b="1" dirty="0" err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yr</a:t>
            </a: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old MVC with bilateral open lower extremity injuries</a:t>
            </a:r>
          </a:p>
          <a:p>
            <a:pPr marL="0" indent="0">
              <a:buFontTx/>
              <a:buNone/>
            </a:pPr>
            <a:endParaRPr lang="en-US" altLang="en-US" b="1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Cold feet bilateral</a:t>
            </a:r>
          </a:p>
          <a:p>
            <a:pPr marL="0" indent="0"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	mangled RLE</a:t>
            </a:r>
          </a:p>
          <a:p>
            <a:pPr marL="0" indent="0">
              <a:buFontTx/>
              <a:buNone/>
            </a:pPr>
            <a:endParaRPr lang="en-US" altLang="en-US" b="1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No pulses</a:t>
            </a: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3482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0613" y="1981200"/>
            <a:ext cx="3305175" cy="4114800"/>
          </a:xfrm>
        </p:spPr>
      </p:pic>
    </p:spTree>
    <p:extLst>
      <p:ext uri="{BB962C8B-B14F-4D97-AF65-F5344CB8AC3E}">
        <p14:creationId xmlns:p14="http://schemas.microsoft.com/office/powerpoint/2010/main" val="51011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0942"/>
          <a:stretch>
            <a:fillRect/>
          </a:stretch>
        </p:blipFill>
        <p:spPr>
          <a:xfrm>
            <a:off x="457200" y="1295400"/>
            <a:ext cx="8348663" cy="4419600"/>
          </a:xfrm>
        </p:spPr>
      </p:pic>
    </p:spTree>
    <p:extLst>
      <p:ext uri="{BB962C8B-B14F-4D97-AF65-F5344CB8AC3E}">
        <p14:creationId xmlns:p14="http://schemas.microsoft.com/office/powerpoint/2010/main" val="3003994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381000"/>
            <a:ext cx="8839200" cy="6248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pulse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vi-VN" b="1">
                <a:latin typeface="Calibri" panose="020F0502020204030204" pitchFamily="34" charset="0"/>
                <a:cs typeface="Calibri" panose="020F0502020204030204" pitchFamily="34" charset="0"/>
              </a:rPr>
              <a:t>traction.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Foot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perfusion improves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CT angiogram ordered/vascular consult</a:t>
            </a:r>
          </a:p>
          <a:p>
            <a:pPr lvl="1">
              <a:defRPr/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LLE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Patient taken to OR for I&amp;D ex-fix left and guillotine amputation right</a:t>
            </a:r>
          </a:p>
          <a:p>
            <a:pPr lvl="1">
              <a:defRPr/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Pulse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returns LLE</a:t>
            </a:r>
          </a:p>
          <a:p>
            <a:pPr lvl="1">
              <a:defRPr/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Q2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hour vascular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checks </a:t>
            </a:r>
            <a:endParaRPr lang="vi-VN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12 hours post op patient loses pulse</a:t>
            </a:r>
          </a:p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Taken to OR emergently by vascular for on-table angio and endovascular bypass of intimal flap </a:t>
            </a:r>
          </a:p>
          <a:p>
            <a:r>
              <a:rPr lang="en-US" altLang="en-US" b="1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Infection develops HD #4, sepsis, and AKA is performed</a:t>
            </a:r>
          </a:p>
        </p:txBody>
      </p:sp>
    </p:spTree>
    <p:extLst>
      <p:ext uri="{BB962C8B-B14F-4D97-AF65-F5344CB8AC3E}">
        <p14:creationId xmlns:p14="http://schemas.microsoft.com/office/powerpoint/2010/main" val="35207491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cap="all" dirty="0">
                <a:solidFill>
                  <a:srgbClr val="FFFF00"/>
                </a:solidFill>
                <a:latin typeface="Calibri" panose="020F0502020204030204" pitchFamily="34" charset="0"/>
              </a:rPr>
              <a:t>Vết thương cổ 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Vết thương xuyên thấu.</a:t>
            </a:r>
          </a:p>
          <a:p>
            <a:pPr eaLnBrk="1" hangingPunct="1">
              <a:defRPr/>
            </a:pPr>
            <a:r>
              <a:rPr lang="en-US" b="1" dirty="0"/>
              <a:t>Tổn thương mạch máu &gt; 30%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pic>
        <p:nvPicPr>
          <p:cNvPr id="71688" name="Picture 8" descr="zon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718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4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necka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"/>
          <a:stretch>
            <a:fillRect/>
          </a:stretch>
        </p:blipFill>
        <p:spPr bwMode="auto">
          <a:xfrm>
            <a:off x="511843" y="76200"/>
            <a:ext cx="8120313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88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68D7-D2BE-4220-8FD6-A3318415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>
            <a:noAutofit/>
          </a:bodyPr>
          <a:lstStyle/>
          <a:p>
            <a:r>
              <a:rPr lang="en-US" sz="3600" b="1" i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CHẨN ĐÓAN VÀ XỬ TRÍ THÀNH CÔNG VẾT THƯƠNG MẠCH MÁU CHI 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5562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HỎI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BỆNH SỬ VÀ KHÁM LÂM SÀNG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vi-VN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PHỐI HỢP </a:t>
            </a: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GẪY </a:t>
            </a: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XƯƠNG – TRẬT KHỚP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CHẤN </a:t>
            </a:r>
            <a:r>
              <a:rPr lang="en-US" altLang="en-US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THƯƠNG KÍN- </a:t>
            </a:r>
            <a:r>
              <a:rPr lang="en-US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VẾT THƯƠNG</a:t>
            </a:r>
            <a:r>
              <a:rPr lang="vi-VN" altLang="en-US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defRPr/>
            </a:pP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CT kín thường co mạch, bắt mạch ngoại vi yếu, có thể có hematoma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defRPr/>
            </a:pP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VT mạch máu hỏi bệnh c</a:t>
            </a:r>
            <a:r>
              <a:rPr lang="vi-VN">
                <a:solidFill>
                  <a:srgbClr val="00B050"/>
                </a:solidFill>
                <a:latin typeface="Calibri" panose="020F0502020204030204" pitchFamily="34" charset="0"/>
              </a:rPr>
              <a:t>ơ chế: đâm chọc, gãy hở, gãy di lệch nhiều =&gt;máu phun ra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CẢNH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GIÁC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CAO ĐỘ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>
                <a:solidFill>
                  <a:srgbClr val="00B05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>
                <a:solidFill>
                  <a:srgbClr val="00B05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Có thể diễn tiến xấu (bong nội mạc =&gt;cả tiếng sau mới tạo HK gây tắc mạch) </a:t>
            </a:r>
            <a:endParaRPr lang="en-US" sz="2800" dirty="0">
              <a:solidFill>
                <a:srgbClr val="00B05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XỬ TRÍ NHANH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sz="2800">
                <a:solidFill>
                  <a:srgbClr val="00B050"/>
                </a:solidFill>
                <a:latin typeface="Calibri" panose="020F0502020204030204" pitchFamily="34" charset="0"/>
              </a:rPr>
              <a:t>Mới có cơ hội cứu chi)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73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KẾT LUẬN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48458EA-ED08-4B08-8E8A-1B2B5C3A2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336909"/>
              </p:ext>
            </p:extLst>
          </p:nvPr>
        </p:nvGraphicFramePr>
        <p:xfrm>
          <a:off x="152400" y="1020762"/>
          <a:ext cx="8839200" cy="568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36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62003" y="5367908"/>
            <a:ext cx="2381997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7174722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28650" y="5529884"/>
            <a:ext cx="6058756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GẪY XƯƠNG NGUY CƠ CAO</a:t>
            </a:r>
          </a:p>
        </p:txBody>
      </p:sp>
      <p:graphicFrame>
        <p:nvGraphicFramePr>
          <p:cNvPr id="8197" name="Content Placeholder 2">
            <a:extLst>
              <a:ext uri="{FF2B5EF4-FFF2-40B4-BE49-F238E27FC236}">
                <a16:creationId xmlns:a16="http://schemas.microsoft.com/office/drawing/2014/main" id="{C555AA2B-A09A-4336-88E8-597123EBBE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576956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F2370833-23A4-4E43-A9D9-C42AEF67BC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97972"/>
            <a:ext cx="3200400" cy="5059921"/>
          </a:xfrm>
          <a:noFill/>
        </p:spPr>
      </p:pic>
    </p:spTree>
    <p:extLst>
      <p:ext uri="{BB962C8B-B14F-4D97-AF65-F5344CB8AC3E}">
        <p14:creationId xmlns:p14="http://schemas.microsoft.com/office/powerpoint/2010/main" val="149647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VỊ TRÍ GẪY XƯƠNG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1FC21A-B00F-42F1-A8D8-9D9C42500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44909"/>
              </p:ext>
            </p:extLst>
          </p:nvPr>
        </p:nvGraphicFramePr>
        <p:xfrm>
          <a:off x="346043" y="1676400"/>
          <a:ext cx="845191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696">
                  <a:extLst>
                    <a:ext uri="{9D8B030D-6E8A-4147-A177-3AD203B41FA5}">
                      <a16:colId xmlns:a16="http://schemas.microsoft.com/office/drawing/2014/main" val="2530677111"/>
                    </a:ext>
                  </a:extLst>
                </a:gridCol>
                <a:gridCol w="4153218">
                  <a:extLst>
                    <a:ext uri="{9D8B030D-6E8A-4147-A177-3AD203B41FA5}">
                      <a16:colId xmlns:a16="http://schemas.microsoft.com/office/drawing/2014/main" val="74264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Fracture Site</a:t>
                      </a:r>
                      <a:endParaRPr lang="en-US" sz="3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Artery</a:t>
                      </a:r>
                      <a:endParaRPr lang="en-US" sz="3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70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Clavicle</a:t>
                      </a:r>
                      <a:r>
                        <a:rPr lang="vi-VN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3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(esp. 2/3 inner)</a:t>
                      </a:r>
                      <a:endParaRPr lang="en-US" sz="3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Subclavian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7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Supracondylar humerus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Brachial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67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Pelvic 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Gluteal, Iliac, Obturator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987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Distal femur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Popliteal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Tibia plateau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Popliteal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14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Tibia shaft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Tibial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13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69395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2EFBC01186A48879B62A90CF08169" ma:contentTypeVersion="11" ma:contentTypeDescription="Create a new document." ma:contentTypeScope="" ma:versionID="c5ce8534d75088568d517f0f890023ae">
  <xsd:schema xmlns:xsd="http://www.w3.org/2001/XMLSchema" xmlns:xs="http://www.w3.org/2001/XMLSchema" xmlns:p="http://schemas.microsoft.com/office/2006/metadata/properties" xmlns:ns3="09928e7e-dbac-400b-a443-2585fc85852e" xmlns:ns4="d23e700c-9241-48f6-be34-ea6ad4a9a3cd" targetNamespace="http://schemas.microsoft.com/office/2006/metadata/properties" ma:root="true" ma:fieldsID="2c4bbcb72e48675733e7c4bb4c7e8ae2" ns3:_="" ns4:_="">
    <xsd:import namespace="09928e7e-dbac-400b-a443-2585fc85852e"/>
    <xsd:import namespace="d23e700c-9241-48f6-be34-ea6ad4a9a3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28e7e-dbac-400b-a443-2585fc8585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e700c-9241-48f6-be34-ea6ad4a9a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DEF996-D3C4-4BAE-AA0C-7B537B55BC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928e7e-dbac-400b-a443-2585fc85852e"/>
    <ds:schemaRef ds:uri="d23e700c-9241-48f6-be34-ea6ad4a9a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5611FB-1A42-4B40-A6A2-095B2D3658BE}">
  <ds:schemaRefs>
    <ds:schemaRef ds:uri="http://purl.org/dc/elements/1.1/"/>
    <ds:schemaRef ds:uri="d23e700c-9241-48f6-be34-ea6ad4a9a3cd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09928e7e-dbac-400b-a443-2585fc85852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E4BEC-786C-4E55-89B6-3557BBEEFC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2519</Words>
  <Application>Microsoft Office PowerPoint</Application>
  <PresentationFormat>On-screen Show (4:3)</PresentationFormat>
  <Paragraphs>368</Paragraphs>
  <Slides>70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 Unicode MS</vt:lpstr>
      <vt:lpstr>Arial</vt:lpstr>
      <vt:lpstr>Calibri</vt:lpstr>
      <vt:lpstr>Calibri</vt:lpstr>
      <vt:lpstr>Comic Sans MS</vt:lpstr>
      <vt:lpstr>Garamond</vt:lpstr>
      <vt:lpstr>Symbol</vt:lpstr>
      <vt:lpstr>Wingdings</vt:lpstr>
      <vt:lpstr>Office Theme</vt:lpstr>
      <vt:lpstr>Crayons</vt:lpstr>
      <vt:lpstr>Waveform</vt:lpstr>
      <vt:lpstr>8_Stream</vt:lpstr>
      <vt:lpstr>VẾT THƯƠNG MẠCH MÁU</vt:lpstr>
      <vt:lpstr>MỤC TIÊU</vt:lpstr>
      <vt:lpstr>TẦN SUẤT</vt:lpstr>
      <vt:lpstr>Cơ chế chấn thương</vt:lpstr>
      <vt:lpstr>YẾU TỐ NGUY CƠ CỦA VẾT THƯƠNG MẠCH MÁU DO THẦY THUỐC</vt:lpstr>
      <vt:lpstr>GIẢI PHẪU BỆNH</vt:lpstr>
      <vt:lpstr>CHẨN ĐÓAN VÀ XỬ TRÍ THÀNH CÔNG VẾT THƯƠNG MẠCH MÁU CHI </vt:lpstr>
      <vt:lpstr>GẪY XƯƠNG NGUY CƠ CAO</vt:lpstr>
      <vt:lpstr>VỊ TRÍ GẪY XƯƠNG</vt:lpstr>
      <vt:lpstr>VỊ TRÍ TRẬT KHỚP</vt:lpstr>
      <vt:lpstr>CHẤN THƯƠNG KÍN</vt:lpstr>
      <vt:lpstr>VẾT THƯƠNG MẠCH MÁU</vt:lpstr>
      <vt:lpstr>KHÁM LÂM SÀNG</vt:lpstr>
      <vt:lpstr>VẾT THƯƠNG ĐỘNG HAY TĨNH MẠCH ?</vt:lpstr>
      <vt:lpstr>LƯU Ý</vt:lpstr>
      <vt:lpstr>XỬ TRÍ CẤP CỨU</vt:lpstr>
      <vt:lpstr>ABI</vt:lpstr>
      <vt:lpstr>ABI</vt:lpstr>
      <vt:lpstr>SIÊU ÂM DOPPLER</vt:lpstr>
      <vt:lpstr>DSA</vt:lpstr>
      <vt:lpstr>HẠN CHẾ CHỤP ĐỘNG MẠCH</vt:lpstr>
      <vt:lpstr>MDCTA multidetector computed tomographic angiography</vt:lpstr>
      <vt:lpstr>HẠN CHẾ</vt:lpstr>
      <vt:lpstr>CHỈ ĐỊNH PHẪU THUẬT</vt:lpstr>
      <vt:lpstr>Evaluation Algorithm </vt:lpstr>
      <vt:lpstr>TIẾN TRÌNH PHẪU THUẬT</vt:lpstr>
      <vt:lpstr>ĐIỀU TRỊ</vt:lpstr>
      <vt:lpstr>PowerPoint Presentation</vt:lpstr>
      <vt:lpstr>Điều trị vết thương động mạch</vt:lpstr>
      <vt:lpstr>Điều trị vết thương động mạch</vt:lpstr>
      <vt:lpstr>Điều trị vết thương động mạch</vt:lpstr>
      <vt:lpstr>CỘT ĐỘNG MẠCH</vt:lpstr>
      <vt:lpstr>CỘT TĨNH MẠCH</vt:lpstr>
      <vt:lpstr>NGUYÊN TẮC</vt:lpstr>
      <vt:lpstr>BỘC LỘ ĐỘNG MẠCH</vt:lpstr>
      <vt:lpstr>KIỂM SÓAT CẦM MÁU</vt:lpstr>
      <vt:lpstr>KIỂM SÓAT CẦM MÁU</vt:lpstr>
      <vt:lpstr>KIỂM SÓAT CẦM MÁU</vt:lpstr>
      <vt:lpstr>KHÂU NỐI ĐỘNG MẠCH</vt:lpstr>
      <vt:lpstr>CHỌN LỰA CHỈ KHÂU CHỈ ĐƠN SỢI, TỔNG HỢP, 2 KIM, KHÔNG TAN</vt:lpstr>
      <vt:lpstr>MỞ ĐỘNG MẠCH</vt:lpstr>
      <vt:lpstr>MỞ ĐỘNG MẠCH</vt:lpstr>
      <vt:lpstr>MỞ ĐỘNG MẠCH</vt:lpstr>
      <vt:lpstr>LẤY MÁU CỤC BẰNG ỐNG THÔNG FOGARTY</vt:lpstr>
      <vt:lpstr>KHÂU ĐỘNG MẠCH</vt:lpstr>
      <vt:lpstr>KHÂU ĐỘNG MẠCH</vt:lpstr>
      <vt:lpstr>KHÂU ĐỘNG MẠCH</vt:lpstr>
      <vt:lpstr>VÁ ĐỘNG MẠCH</vt:lpstr>
      <vt:lpstr>VÁ ĐỘNG MẠCH</vt:lpstr>
      <vt:lpstr>NỐI ĐỘNG MẠCH TẬN TẬN</vt:lpstr>
      <vt:lpstr>NỐI ĐỘNG MẠCH TẬN TẬN</vt:lpstr>
      <vt:lpstr>GHÉP ĐỘNG MẠCH</vt:lpstr>
      <vt:lpstr>GHÉP ĐỘNG MẠCH</vt:lpstr>
      <vt:lpstr>NỐI ĐỘNG MẠCH TẬN BÊN</vt:lpstr>
      <vt:lpstr>SHUNT (CẦU NỐI) TẠM</vt:lpstr>
      <vt:lpstr>CHỈ ĐỊNH XẺ CÂN GIẢI ÁP</vt:lpstr>
      <vt:lpstr>PowerPoint Presentation</vt:lpstr>
      <vt:lpstr>PowerPoint Presentation</vt:lpstr>
      <vt:lpstr>DỰ HẬU</vt:lpstr>
      <vt:lpstr>PowerPoint Presentation</vt:lpstr>
      <vt:lpstr>BIẾN CHỨNG </vt:lpstr>
      <vt:lpstr>Case Example</vt:lpstr>
      <vt:lpstr>Direct arterial repair of brachial artery</vt:lpstr>
      <vt:lpstr>Ligament repair of elbow</vt:lpstr>
      <vt:lpstr>Case Example</vt:lpstr>
      <vt:lpstr>PowerPoint Presentation</vt:lpstr>
      <vt:lpstr>PowerPoint Presentation</vt:lpstr>
      <vt:lpstr>Vết thương cổ </vt:lpstr>
      <vt:lpstr>PowerPoint Presentation</vt:lpstr>
      <vt:lpstr>KẾT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VẾT THƯƠNG MẠCH MÁU</dc:title>
  <dc:creator>Thắng Trần Mạnh</dc:creator>
  <cp:lastModifiedBy>Theo</cp:lastModifiedBy>
  <cp:revision>33</cp:revision>
  <dcterms:created xsi:type="dcterms:W3CDTF">2019-08-16T15:07:48Z</dcterms:created>
  <dcterms:modified xsi:type="dcterms:W3CDTF">2020-05-22T13:52:19Z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0x010100E542EFBC01186A48879B62A90CF08169</vt:lpwstr>
  </property>
</Properties>
</file>